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1.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8484" r:id="rId2"/>
    <p:sldId id="11451" r:id="rId3"/>
    <p:sldId id="11506" r:id="rId4"/>
    <p:sldId id="11504" r:id="rId5"/>
    <p:sldId id="11507" r:id="rId6"/>
    <p:sldId id="11505" r:id="rId7"/>
    <p:sldId id="11508" r:id="rId8"/>
    <p:sldId id="464" r:id="rId9"/>
    <p:sldId id="11509" r:id="rId10"/>
    <p:sldId id="11452" r:id="rId11"/>
    <p:sldId id="11510" r:id="rId12"/>
    <p:sldId id="11446" r:id="rId13"/>
    <p:sldId id="3858" r:id="rId14"/>
    <p:sldId id="11454" r:id="rId15"/>
    <p:sldId id="11511" r:id="rId16"/>
    <p:sldId id="11453" r:id="rId17"/>
    <p:sldId id="11512" r:id="rId18"/>
    <p:sldId id="11455" r:id="rId19"/>
    <p:sldId id="11447" r:id="rId20"/>
    <p:sldId id="955" r:id="rId21"/>
    <p:sldId id="11456" r:id="rId22"/>
    <p:sldId id="11513" r:id="rId23"/>
    <p:sldId id="11516" r:id="rId24"/>
    <p:sldId id="11515" r:id="rId25"/>
    <p:sldId id="11458" r:id="rId26"/>
    <p:sldId id="11459" r:id="rId27"/>
    <p:sldId id="11465" r:id="rId28"/>
    <p:sldId id="11472" r:id="rId29"/>
    <p:sldId id="11473" r:id="rId30"/>
    <p:sldId id="11466" r:id="rId31"/>
    <p:sldId id="11520" r:id="rId32"/>
    <p:sldId id="11519" r:id="rId33"/>
    <p:sldId id="11521" r:id="rId34"/>
    <p:sldId id="11476" r:id="rId35"/>
    <p:sldId id="11477" r:id="rId36"/>
    <p:sldId id="11478" r:id="rId37"/>
    <p:sldId id="11479" r:id="rId38"/>
    <p:sldId id="11480" r:id="rId39"/>
    <p:sldId id="11483" r:id="rId40"/>
    <p:sldId id="11481" r:id="rId41"/>
    <p:sldId id="11482" r:id="rId42"/>
    <p:sldId id="11484" r:id="rId43"/>
    <p:sldId id="11486" r:id="rId44"/>
    <p:sldId id="11485" r:id="rId45"/>
    <p:sldId id="11487" r:id="rId46"/>
    <p:sldId id="11488" r:id="rId47"/>
    <p:sldId id="11489" r:id="rId48"/>
    <p:sldId id="11490" r:id="rId49"/>
    <p:sldId id="11491" r:id="rId50"/>
    <p:sldId id="11492" r:id="rId51"/>
    <p:sldId id="11522" r:id="rId52"/>
    <p:sldId id="11523" r:id="rId53"/>
    <p:sldId id="11494" r:id="rId54"/>
    <p:sldId id="11495" r:id="rId55"/>
    <p:sldId id="11496" r:id="rId56"/>
    <p:sldId id="11497" r:id="rId57"/>
    <p:sldId id="11498" r:id="rId58"/>
    <p:sldId id="11524" r:id="rId59"/>
    <p:sldId id="11525" r:id="rId60"/>
    <p:sldId id="11500" r:id="rId61"/>
    <p:sldId id="11501" r:id="rId62"/>
    <p:sldId id="11502" r:id="rId63"/>
    <p:sldId id="11526" r:id="rId64"/>
    <p:sldId id="11503" r:id="rId65"/>
    <p:sldId id="11448" r:id="rId66"/>
    <p:sldId id="11460" r:id="rId67"/>
    <p:sldId id="11461" r:id="rId68"/>
    <p:sldId id="11464" r:id="rId69"/>
    <p:sldId id="11463" r:id="rId70"/>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CA2"/>
    <a:srgbClr val="2CF6CC"/>
    <a:srgbClr val="65FFE2"/>
    <a:srgbClr val="3BFFDA"/>
    <a:srgbClr val="00E2B7"/>
    <a:srgbClr val="00C8A2"/>
    <a:srgbClr val="2CF6CD"/>
    <a:srgbClr val="0E1734"/>
    <a:srgbClr val="0D193F"/>
    <a:srgbClr val="0F18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757" autoAdjust="0"/>
    <p:restoredTop sz="95683" autoAdjust="0"/>
  </p:normalViewPr>
  <p:slideViewPr>
    <p:cSldViewPr snapToGrid="0">
      <p:cViewPr>
        <p:scale>
          <a:sx n="100" d="100"/>
          <a:sy n="100" d="100"/>
        </p:scale>
        <p:origin x="540" y="234"/>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CC5202-0C62-4165-96E2-D7181323223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416A27B-BFA3-4424-A68E-854027CDB08F}">
      <dgm:prSet/>
      <dgm:spPr/>
      <dgm:t>
        <a:bodyPr/>
        <a:lstStyle/>
        <a:p>
          <a:r>
            <a:rPr lang="en-US">
              <a:solidFill>
                <a:schemeClr val="bg1"/>
              </a:solidFill>
              <a:latin typeface="Times New Roman" panose="02020603050405020304" pitchFamily="18" charset="0"/>
              <a:cs typeface="Times New Roman" panose="02020603050405020304" pitchFamily="18" charset="0"/>
            </a:rPr>
            <a:t>Chức năng: </a:t>
          </a:r>
        </a:p>
      </dgm:t>
    </dgm:pt>
    <dgm:pt modelId="{669AEB6C-0047-4ADD-ACEB-28FEB6D95C32}" type="parTrans" cxnId="{6D3FB8B5-C36C-482B-B1A6-46FF3EC63173}">
      <dgm:prSet/>
      <dgm:spPr/>
      <dgm:t>
        <a:bodyPr/>
        <a:lstStyle/>
        <a:p>
          <a:endParaRPr lang="en-US"/>
        </a:p>
      </dgm:t>
    </dgm:pt>
    <dgm:pt modelId="{D929DBC4-F973-484B-B6F5-16F65CABEAAA}" type="sibTrans" cxnId="{6D3FB8B5-C36C-482B-B1A6-46FF3EC63173}">
      <dgm:prSet/>
      <dgm:spPr/>
      <dgm:t>
        <a:bodyPr/>
        <a:lstStyle/>
        <a:p>
          <a:endParaRPr lang="en-US"/>
        </a:p>
      </dgm:t>
    </dgm:pt>
    <dgm:pt modelId="{73D5E529-4677-4DAC-A5B5-B4D8AB3456DF}">
      <dgm:prSet/>
      <dgm:spPr/>
      <dgm:t>
        <a:bodyPr/>
        <a:lstStyle/>
        <a:p>
          <a:r>
            <a:rPr lang="en-US">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gm:t>
    </dgm:pt>
    <dgm:pt modelId="{D267D7BF-6BAB-497B-95C9-7FDA87D2A2EC}" type="parTrans" cxnId="{7E803A5F-20F9-453E-B77D-FAED63171208}">
      <dgm:prSet/>
      <dgm:spPr/>
      <dgm:t>
        <a:bodyPr/>
        <a:lstStyle/>
        <a:p>
          <a:endParaRPr lang="en-US"/>
        </a:p>
      </dgm:t>
    </dgm:pt>
    <dgm:pt modelId="{01CDE0BF-1072-402D-911F-9368FFB0C6DA}" type="sibTrans" cxnId="{7E803A5F-20F9-453E-B77D-FAED63171208}">
      <dgm:prSet/>
      <dgm:spPr/>
      <dgm:t>
        <a:bodyPr/>
        <a:lstStyle/>
        <a:p>
          <a:endParaRPr lang="en-US"/>
        </a:p>
      </dgm:t>
    </dgm:pt>
    <dgm:pt modelId="{25F53FA4-7666-4474-A6C8-E9130B2B323B}">
      <dgm:prSet/>
      <dgm:spPr/>
      <dgm:t>
        <a:bodyPr/>
        <a:lstStyle/>
        <a:p>
          <a:r>
            <a:rPr lang="en-US">
              <a:solidFill>
                <a:schemeClr val="bg1"/>
              </a:solidFill>
              <a:latin typeface="Times New Roman" panose="02020603050405020304" pitchFamily="18" charset="0"/>
              <a:cs typeface="Times New Roman" panose="02020603050405020304" pitchFamily="18" charset="0"/>
            </a:rPr>
            <a:t>Các thuộc tính thường dùng:</a:t>
          </a:r>
        </a:p>
      </dgm:t>
    </dgm:pt>
    <dgm:pt modelId="{DC21E729-9A9E-4B41-B207-830F3B889A8F}" type="parTrans" cxnId="{8D84D76E-D807-4A8C-8C20-5DB53ECB4B5D}">
      <dgm:prSet/>
      <dgm:spPr/>
      <dgm:t>
        <a:bodyPr/>
        <a:lstStyle/>
        <a:p>
          <a:endParaRPr lang="en-US"/>
        </a:p>
      </dgm:t>
    </dgm:pt>
    <dgm:pt modelId="{1A9204E6-4481-40A4-995A-CA5CFEF0F451}" type="sibTrans" cxnId="{8D84D76E-D807-4A8C-8C20-5DB53ECB4B5D}">
      <dgm:prSet/>
      <dgm:spPr/>
      <dgm:t>
        <a:bodyPr/>
        <a:lstStyle/>
        <a:p>
          <a:endParaRPr lang="en-US"/>
        </a:p>
      </dgm:t>
    </dgm:pt>
    <dgm:pt modelId="{80C5D6E0-05EA-4823-9D77-2E637AC57B5D}">
      <dgm:prSet/>
      <dgm:spPr/>
      <dgm:t>
        <a:bodyPr/>
        <a:lstStyle/>
        <a:p>
          <a:r>
            <a:rPr lang="en-US">
              <a:solidFill>
                <a:schemeClr val="bg1"/>
              </a:solidFill>
              <a:latin typeface="Times New Roman" panose="02020603050405020304" pitchFamily="18" charset="0"/>
              <a:cs typeface="Times New Roman" panose="02020603050405020304" pitchFamily="18" charset="0"/>
            </a:rPr>
            <a:t>DataSource: Nguồn dữ liệu của DataGridView</a:t>
          </a:r>
        </a:p>
      </dgm:t>
    </dgm:pt>
    <dgm:pt modelId="{3C45D0E2-E720-4DE9-ABA9-0FDEB88DDBA8}" type="parTrans" cxnId="{FC9834DB-E9BE-4BE1-ACB3-96AC301AF4FF}">
      <dgm:prSet/>
      <dgm:spPr/>
      <dgm:t>
        <a:bodyPr/>
        <a:lstStyle/>
        <a:p>
          <a:endParaRPr lang="en-US"/>
        </a:p>
      </dgm:t>
    </dgm:pt>
    <dgm:pt modelId="{2C0B7A49-E34A-4F31-8489-0565A08C53E3}" type="sibTrans" cxnId="{FC9834DB-E9BE-4BE1-ACB3-96AC301AF4FF}">
      <dgm:prSet/>
      <dgm:spPr/>
      <dgm:t>
        <a:bodyPr/>
        <a:lstStyle/>
        <a:p>
          <a:endParaRPr lang="en-US"/>
        </a:p>
      </dgm:t>
    </dgm:pt>
    <dgm:pt modelId="{61C8504B-5FAB-449B-A86A-DF1560C61A06}">
      <dgm:prSet/>
      <dgm:spPr/>
      <dgm:t>
        <a:bodyPr/>
        <a:lstStyle/>
        <a:p>
          <a:r>
            <a:rPr lang="en-US">
              <a:solidFill>
                <a:schemeClr val="bg1"/>
              </a:solidFill>
              <a:latin typeface="Times New Roman" panose="02020603050405020304" pitchFamily="18" charset="0"/>
              <a:cs typeface="Times New Roman" panose="02020603050405020304" pitchFamily="18" charset="0"/>
            </a:rPr>
            <a:t>Columns: Các cột</a:t>
          </a:r>
        </a:p>
      </dgm:t>
    </dgm:pt>
    <dgm:pt modelId="{C93EFC09-8F91-4025-B5B1-34DD3E099691}" type="parTrans" cxnId="{E7F1142E-0A80-4031-9E38-168F9C51BB24}">
      <dgm:prSet/>
      <dgm:spPr/>
      <dgm:t>
        <a:bodyPr/>
        <a:lstStyle/>
        <a:p>
          <a:endParaRPr lang="en-US"/>
        </a:p>
      </dgm:t>
    </dgm:pt>
    <dgm:pt modelId="{C542D3C0-50A3-4DF9-A0B1-342939242424}" type="sibTrans" cxnId="{E7F1142E-0A80-4031-9E38-168F9C51BB24}">
      <dgm:prSet/>
      <dgm:spPr/>
      <dgm:t>
        <a:bodyPr/>
        <a:lstStyle/>
        <a:p>
          <a:endParaRPr lang="en-US"/>
        </a:p>
      </dgm:t>
    </dgm:pt>
    <dgm:pt modelId="{5F591DE4-C934-410F-9F81-50A3D71C7415}">
      <dgm:prSet/>
      <dgm:spPr/>
      <dgm:t>
        <a:bodyPr/>
        <a:lstStyle/>
        <a:p>
          <a:r>
            <a:rPr lang="en-US">
              <a:solidFill>
                <a:schemeClr val="bg1"/>
              </a:solidFill>
              <a:latin typeface="Times New Roman" panose="02020603050405020304" pitchFamily="18" charset="0"/>
              <a:cs typeface="Times New Roman" panose="02020603050405020304" pitchFamily="18" charset="0"/>
            </a:rPr>
            <a:t>Rows: Các dòng</a:t>
          </a:r>
        </a:p>
      </dgm:t>
    </dgm:pt>
    <dgm:pt modelId="{4C09F12F-E55F-43AE-9859-C710CA02923B}" type="parTrans" cxnId="{BD28624C-2FD3-4863-B8DD-2F8A51365762}">
      <dgm:prSet/>
      <dgm:spPr/>
      <dgm:t>
        <a:bodyPr/>
        <a:lstStyle/>
        <a:p>
          <a:endParaRPr lang="en-US"/>
        </a:p>
      </dgm:t>
    </dgm:pt>
    <dgm:pt modelId="{D5069C4C-4EE9-4A1F-8E09-3D07AA73AA50}" type="sibTrans" cxnId="{BD28624C-2FD3-4863-B8DD-2F8A51365762}">
      <dgm:prSet/>
      <dgm:spPr/>
      <dgm:t>
        <a:bodyPr/>
        <a:lstStyle/>
        <a:p>
          <a:endParaRPr lang="en-US"/>
        </a:p>
      </dgm:t>
    </dgm:pt>
    <dgm:pt modelId="{D7605012-0F7E-49DB-B903-5F73A35231A6}">
      <dgm:prSet/>
      <dgm:spPr/>
      <dgm:t>
        <a:bodyPr/>
        <a:lstStyle/>
        <a:p>
          <a:r>
            <a:rPr lang="en-US">
              <a:solidFill>
                <a:schemeClr val="bg1"/>
              </a:solidFill>
              <a:latin typeface="Times New Roman" panose="02020603050405020304" pitchFamily="18" charset="0"/>
              <a:cs typeface="Times New Roman" panose="02020603050405020304" pitchFamily="18" charset="0"/>
            </a:rPr>
            <a:t>Rows.Count: Số dòng dữ liệu</a:t>
          </a:r>
        </a:p>
      </dgm:t>
    </dgm:pt>
    <dgm:pt modelId="{508720B3-DFCA-4D91-A268-9FFD6A4E549A}" type="parTrans" cxnId="{E7DB1572-34F7-4932-832F-C8456A089118}">
      <dgm:prSet/>
      <dgm:spPr/>
      <dgm:t>
        <a:bodyPr/>
        <a:lstStyle/>
        <a:p>
          <a:endParaRPr lang="en-US"/>
        </a:p>
      </dgm:t>
    </dgm:pt>
    <dgm:pt modelId="{4E4E1321-010A-4F4E-B432-5D98A6B21B06}" type="sibTrans" cxnId="{E7DB1572-34F7-4932-832F-C8456A089118}">
      <dgm:prSet/>
      <dgm:spPr/>
      <dgm:t>
        <a:bodyPr/>
        <a:lstStyle/>
        <a:p>
          <a:endParaRPr lang="en-US"/>
        </a:p>
      </dgm:t>
    </dgm:pt>
    <dgm:pt modelId="{573FF64C-6573-4E8D-B14E-D3DD20405652}" type="pres">
      <dgm:prSet presAssocID="{CACC5202-0C62-4165-96E2-D71813232239}" presName="vert0" presStyleCnt="0">
        <dgm:presLayoutVars>
          <dgm:dir/>
          <dgm:animOne val="branch"/>
          <dgm:animLvl val="lvl"/>
        </dgm:presLayoutVars>
      </dgm:prSet>
      <dgm:spPr/>
    </dgm:pt>
    <dgm:pt modelId="{D1EF5CFD-A290-4D6C-BE7F-3A99996D7F32}" type="pres">
      <dgm:prSet presAssocID="{2416A27B-BFA3-4424-A68E-854027CDB08F}" presName="thickLine" presStyleLbl="alignNode1" presStyleIdx="0" presStyleCnt="2"/>
      <dgm:spPr/>
    </dgm:pt>
    <dgm:pt modelId="{D76563A8-1B23-452B-99D3-AA5E15D16CCC}" type="pres">
      <dgm:prSet presAssocID="{2416A27B-BFA3-4424-A68E-854027CDB08F}" presName="horz1" presStyleCnt="0"/>
      <dgm:spPr/>
    </dgm:pt>
    <dgm:pt modelId="{7F776F62-6731-44F9-AAF1-C070074BFEAE}" type="pres">
      <dgm:prSet presAssocID="{2416A27B-BFA3-4424-A68E-854027CDB08F}" presName="tx1" presStyleLbl="revTx" presStyleIdx="0" presStyleCnt="7"/>
      <dgm:spPr/>
    </dgm:pt>
    <dgm:pt modelId="{9CFE258C-5D43-45E7-AADE-11A91CA58BFC}" type="pres">
      <dgm:prSet presAssocID="{2416A27B-BFA3-4424-A68E-854027CDB08F}" presName="vert1" presStyleCnt="0"/>
      <dgm:spPr/>
    </dgm:pt>
    <dgm:pt modelId="{975358F0-FA35-41AE-A54D-8FD1DD71B732}" type="pres">
      <dgm:prSet presAssocID="{73D5E529-4677-4DAC-A5B5-B4D8AB3456DF}" presName="vertSpace2a" presStyleCnt="0"/>
      <dgm:spPr/>
    </dgm:pt>
    <dgm:pt modelId="{53B87DA6-9497-4144-BF54-7F34301E96EA}" type="pres">
      <dgm:prSet presAssocID="{73D5E529-4677-4DAC-A5B5-B4D8AB3456DF}" presName="horz2" presStyleCnt="0"/>
      <dgm:spPr/>
    </dgm:pt>
    <dgm:pt modelId="{B67BCDC1-625A-4DD6-8A1B-E5EF91AFC3F6}" type="pres">
      <dgm:prSet presAssocID="{73D5E529-4677-4DAC-A5B5-B4D8AB3456DF}" presName="horzSpace2" presStyleCnt="0"/>
      <dgm:spPr/>
    </dgm:pt>
    <dgm:pt modelId="{9C9B0F62-C5F8-4500-9ABF-5C6378C1B23A}" type="pres">
      <dgm:prSet presAssocID="{73D5E529-4677-4DAC-A5B5-B4D8AB3456DF}" presName="tx2" presStyleLbl="revTx" presStyleIdx="1" presStyleCnt="7"/>
      <dgm:spPr/>
    </dgm:pt>
    <dgm:pt modelId="{B04E091A-E139-4FF2-B2E2-8B1DD5899F14}" type="pres">
      <dgm:prSet presAssocID="{73D5E529-4677-4DAC-A5B5-B4D8AB3456DF}" presName="vert2" presStyleCnt="0"/>
      <dgm:spPr/>
    </dgm:pt>
    <dgm:pt modelId="{D2B2E1AC-5D5A-479D-AAAA-AEC97BF604BA}" type="pres">
      <dgm:prSet presAssocID="{73D5E529-4677-4DAC-A5B5-B4D8AB3456DF}" presName="thinLine2b" presStyleLbl="callout" presStyleIdx="0" presStyleCnt="5"/>
      <dgm:spPr/>
    </dgm:pt>
    <dgm:pt modelId="{58C1CA96-26F3-40CF-A546-984C12B590DE}" type="pres">
      <dgm:prSet presAssocID="{73D5E529-4677-4DAC-A5B5-B4D8AB3456DF}" presName="vertSpace2b" presStyleCnt="0"/>
      <dgm:spPr/>
    </dgm:pt>
    <dgm:pt modelId="{18A3A337-5E53-40D1-9942-A2089654319E}" type="pres">
      <dgm:prSet presAssocID="{25F53FA4-7666-4474-A6C8-E9130B2B323B}" presName="thickLine" presStyleLbl="alignNode1" presStyleIdx="1" presStyleCnt="2"/>
      <dgm:spPr/>
    </dgm:pt>
    <dgm:pt modelId="{74F38455-FDC0-4ED5-AF37-138C13127336}" type="pres">
      <dgm:prSet presAssocID="{25F53FA4-7666-4474-A6C8-E9130B2B323B}" presName="horz1" presStyleCnt="0"/>
      <dgm:spPr/>
    </dgm:pt>
    <dgm:pt modelId="{A720DB59-19F8-49BD-AEF9-B0E75B8EC8F3}" type="pres">
      <dgm:prSet presAssocID="{25F53FA4-7666-4474-A6C8-E9130B2B323B}" presName="tx1" presStyleLbl="revTx" presStyleIdx="2" presStyleCnt="7"/>
      <dgm:spPr/>
    </dgm:pt>
    <dgm:pt modelId="{3CD24CE8-7E37-4A11-86F4-3CBC7701D525}" type="pres">
      <dgm:prSet presAssocID="{25F53FA4-7666-4474-A6C8-E9130B2B323B}" presName="vert1" presStyleCnt="0"/>
      <dgm:spPr/>
    </dgm:pt>
    <dgm:pt modelId="{504AFA27-19A3-4847-ABE5-B59CC18E36FC}" type="pres">
      <dgm:prSet presAssocID="{80C5D6E0-05EA-4823-9D77-2E637AC57B5D}" presName="vertSpace2a" presStyleCnt="0"/>
      <dgm:spPr/>
    </dgm:pt>
    <dgm:pt modelId="{4101C7BB-AD5C-4EC6-B2E0-4240FBE038E1}" type="pres">
      <dgm:prSet presAssocID="{80C5D6E0-05EA-4823-9D77-2E637AC57B5D}" presName="horz2" presStyleCnt="0"/>
      <dgm:spPr/>
    </dgm:pt>
    <dgm:pt modelId="{526F5D19-3D61-4D41-AD8A-E4962D846EEC}" type="pres">
      <dgm:prSet presAssocID="{80C5D6E0-05EA-4823-9D77-2E637AC57B5D}" presName="horzSpace2" presStyleCnt="0"/>
      <dgm:spPr/>
    </dgm:pt>
    <dgm:pt modelId="{A94A2FBA-CF31-421A-B55C-F49856196834}" type="pres">
      <dgm:prSet presAssocID="{80C5D6E0-05EA-4823-9D77-2E637AC57B5D}" presName="tx2" presStyleLbl="revTx" presStyleIdx="3" presStyleCnt="7"/>
      <dgm:spPr/>
    </dgm:pt>
    <dgm:pt modelId="{5D2654CD-EFA9-4204-A828-36916643BB6F}" type="pres">
      <dgm:prSet presAssocID="{80C5D6E0-05EA-4823-9D77-2E637AC57B5D}" presName="vert2" presStyleCnt="0"/>
      <dgm:spPr/>
    </dgm:pt>
    <dgm:pt modelId="{EA91569C-FAD1-4DD5-88C2-4C7E35090428}" type="pres">
      <dgm:prSet presAssocID="{80C5D6E0-05EA-4823-9D77-2E637AC57B5D}" presName="thinLine2b" presStyleLbl="callout" presStyleIdx="1" presStyleCnt="5"/>
      <dgm:spPr/>
    </dgm:pt>
    <dgm:pt modelId="{F0FA9B94-E77C-4656-B495-ED82136E1AEC}" type="pres">
      <dgm:prSet presAssocID="{80C5D6E0-05EA-4823-9D77-2E637AC57B5D}" presName="vertSpace2b" presStyleCnt="0"/>
      <dgm:spPr/>
    </dgm:pt>
    <dgm:pt modelId="{A13B82D7-3AAF-4ADD-98EB-2FEC221409DE}" type="pres">
      <dgm:prSet presAssocID="{61C8504B-5FAB-449B-A86A-DF1560C61A06}" presName="horz2" presStyleCnt="0"/>
      <dgm:spPr/>
    </dgm:pt>
    <dgm:pt modelId="{AD9D2B65-7CEE-45BB-B14E-C21D0E605D35}" type="pres">
      <dgm:prSet presAssocID="{61C8504B-5FAB-449B-A86A-DF1560C61A06}" presName="horzSpace2" presStyleCnt="0"/>
      <dgm:spPr/>
    </dgm:pt>
    <dgm:pt modelId="{4B1D7BF3-FE2F-4EAA-86C9-DEC8C9B9072C}" type="pres">
      <dgm:prSet presAssocID="{61C8504B-5FAB-449B-A86A-DF1560C61A06}" presName="tx2" presStyleLbl="revTx" presStyleIdx="4" presStyleCnt="7"/>
      <dgm:spPr/>
    </dgm:pt>
    <dgm:pt modelId="{A3AFD008-7097-4BA1-8DED-79A1294C1EDE}" type="pres">
      <dgm:prSet presAssocID="{61C8504B-5FAB-449B-A86A-DF1560C61A06}" presName="vert2" presStyleCnt="0"/>
      <dgm:spPr/>
    </dgm:pt>
    <dgm:pt modelId="{3C2E1556-3F62-40D0-B283-1D9DA32A2B0A}" type="pres">
      <dgm:prSet presAssocID="{61C8504B-5FAB-449B-A86A-DF1560C61A06}" presName="thinLine2b" presStyleLbl="callout" presStyleIdx="2" presStyleCnt="5"/>
      <dgm:spPr/>
    </dgm:pt>
    <dgm:pt modelId="{D4088C15-8A19-4854-A380-27C1ADE548E8}" type="pres">
      <dgm:prSet presAssocID="{61C8504B-5FAB-449B-A86A-DF1560C61A06}" presName="vertSpace2b" presStyleCnt="0"/>
      <dgm:spPr/>
    </dgm:pt>
    <dgm:pt modelId="{71D7492F-C077-4CAF-BC74-D57EDBB022BA}" type="pres">
      <dgm:prSet presAssocID="{5F591DE4-C934-410F-9F81-50A3D71C7415}" presName="horz2" presStyleCnt="0"/>
      <dgm:spPr/>
    </dgm:pt>
    <dgm:pt modelId="{0CA8798E-B823-423C-91F6-78ED167C86A3}" type="pres">
      <dgm:prSet presAssocID="{5F591DE4-C934-410F-9F81-50A3D71C7415}" presName="horzSpace2" presStyleCnt="0"/>
      <dgm:spPr/>
    </dgm:pt>
    <dgm:pt modelId="{7A53FB7B-4EC8-4EBA-AA99-7C9691648285}" type="pres">
      <dgm:prSet presAssocID="{5F591DE4-C934-410F-9F81-50A3D71C7415}" presName="tx2" presStyleLbl="revTx" presStyleIdx="5" presStyleCnt="7"/>
      <dgm:spPr/>
    </dgm:pt>
    <dgm:pt modelId="{9454D4CC-B1E5-411C-AF00-D7AE60CB2805}" type="pres">
      <dgm:prSet presAssocID="{5F591DE4-C934-410F-9F81-50A3D71C7415}" presName="vert2" presStyleCnt="0"/>
      <dgm:spPr/>
    </dgm:pt>
    <dgm:pt modelId="{CAB6CBA9-FCD4-4CD9-BCDA-D8C67DC60814}" type="pres">
      <dgm:prSet presAssocID="{5F591DE4-C934-410F-9F81-50A3D71C7415}" presName="thinLine2b" presStyleLbl="callout" presStyleIdx="3" presStyleCnt="5"/>
      <dgm:spPr/>
    </dgm:pt>
    <dgm:pt modelId="{66BB3E2C-DCB7-46B6-AE9C-ADD0EFEB0242}" type="pres">
      <dgm:prSet presAssocID="{5F591DE4-C934-410F-9F81-50A3D71C7415}" presName="vertSpace2b" presStyleCnt="0"/>
      <dgm:spPr/>
    </dgm:pt>
    <dgm:pt modelId="{426255EA-9923-4C17-BBFD-0275B72347A6}" type="pres">
      <dgm:prSet presAssocID="{D7605012-0F7E-49DB-B903-5F73A35231A6}" presName="horz2" presStyleCnt="0"/>
      <dgm:spPr/>
    </dgm:pt>
    <dgm:pt modelId="{48B9B63C-6CAD-44F8-95D7-C1B7A73D7E70}" type="pres">
      <dgm:prSet presAssocID="{D7605012-0F7E-49DB-B903-5F73A35231A6}" presName="horzSpace2" presStyleCnt="0"/>
      <dgm:spPr/>
    </dgm:pt>
    <dgm:pt modelId="{8FBAA211-8930-4F89-B137-1A6D4ABFA686}" type="pres">
      <dgm:prSet presAssocID="{D7605012-0F7E-49DB-B903-5F73A35231A6}" presName="tx2" presStyleLbl="revTx" presStyleIdx="6" presStyleCnt="7"/>
      <dgm:spPr/>
    </dgm:pt>
    <dgm:pt modelId="{A716FABA-9E24-4B2B-8C37-30BD6F24A16B}" type="pres">
      <dgm:prSet presAssocID="{D7605012-0F7E-49DB-B903-5F73A35231A6}" presName="vert2" presStyleCnt="0"/>
      <dgm:spPr/>
    </dgm:pt>
    <dgm:pt modelId="{FC7A7E07-A777-46CC-AE8F-6C00C9A1E025}" type="pres">
      <dgm:prSet presAssocID="{D7605012-0F7E-49DB-B903-5F73A35231A6}" presName="thinLine2b" presStyleLbl="callout" presStyleIdx="4" presStyleCnt="5"/>
      <dgm:spPr/>
    </dgm:pt>
    <dgm:pt modelId="{5C45CD5B-8872-4E3F-9C24-BA1A29D20F71}" type="pres">
      <dgm:prSet presAssocID="{D7605012-0F7E-49DB-B903-5F73A35231A6}" presName="vertSpace2b" presStyleCnt="0"/>
      <dgm:spPr/>
    </dgm:pt>
  </dgm:ptLst>
  <dgm:cxnLst>
    <dgm:cxn modelId="{F2776D1B-985E-4F80-835E-008F656CE64D}" type="presOf" srcId="{5F591DE4-C934-410F-9F81-50A3D71C7415}" destId="{7A53FB7B-4EC8-4EBA-AA99-7C9691648285}" srcOrd="0" destOrd="0" presId="urn:microsoft.com/office/officeart/2008/layout/LinedList"/>
    <dgm:cxn modelId="{8E79AA1D-FAEB-48A2-A3F3-2BFD460ED910}" type="presOf" srcId="{2416A27B-BFA3-4424-A68E-854027CDB08F}" destId="{7F776F62-6731-44F9-AAF1-C070074BFEAE}" srcOrd="0" destOrd="0" presId="urn:microsoft.com/office/officeart/2008/layout/LinedList"/>
    <dgm:cxn modelId="{E7F1142E-0A80-4031-9E38-168F9C51BB24}" srcId="{25F53FA4-7666-4474-A6C8-E9130B2B323B}" destId="{61C8504B-5FAB-449B-A86A-DF1560C61A06}" srcOrd="1" destOrd="0" parTransId="{C93EFC09-8F91-4025-B5B1-34DD3E099691}" sibTransId="{C542D3C0-50A3-4DF9-A0B1-342939242424}"/>
    <dgm:cxn modelId="{3FAA5539-DB31-4999-96B2-FB0D141DAFD5}" type="presOf" srcId="{CACC5202-0C62-4165-96E2-D71813232239}" destId="{573FF64C-6573-4E8D-B14E-D3DD20405652}" srcOrd="0" destOrd="0" presId="urn:microsoft.com/office/officeart/2008/layout/LinedList"/>
    <dgm:cxn modelId="{5167D83B-C426-4305-B961-650F40CD8413}" type="presOf" srcId="{73D5E529-4677-4DAC-A5B5-B4D8AB3456DF}" destId="{9C9B0F62-C5F8-4500-9ABF-5C6378C1B23A}" srcOrd="0" destOrd="0" presId="urn:microsoft.com/office/officeart/2008/layout/LinedList"/>
    <dgm:cxn modelId="{0998E65D-A9EC-4BDE-BE97-7AEC667130B4}" type="presOf" srcId="{80C5D6E0-05EA-4823-9D77-2E637AC57B5D}" destId="{A94A2FBA-CF31-421A-B55C-F49856196834}" srcOrd="0" destOrd="0" presId="urn:microsoft.com/office/officeart/2008/layout/LinedList"/>
    <dgm:cxn modelId="{7E803A5F-20F9-453E-B77D-FAED63171208}" srcId="{2416A27B-BFA3-4424-A68E-854027CDB08F}" destId="{73D5E529-4677-4DAC-A5B5-B4D8AB3456DF}" srcOrd="0" destOrd="0" parTransId="{D267D7BF-6BAB-497B-95C9-7FDA87D2A2EC}" sibTransId="{01CDE0BF-1072-402D-911F-9368FFB0C6DA}"/>
    <dgm:cxn modelId="{BD28624C-2FD3-4863-B8DD-2F8A51365762}" srcId="{25F53FA4-7666-4474-A6C8-E9130B2B323B}" destId="{5F591DE4-C934-410F-9F81-50A3D71C7415}" srcOrd="2" destOrd="0" parTransId="{4C09F12F-E55F-43AE-9859-C710CA02923B}" sibTransId="{D5069C4C-4EE9-4A1F-8E09-3D07AA73AA50}"/>
    <dgm:cxn modelId="{8D84D76E-D807-4A8C-8C20-5DB53ECB4B5D}" srcId="{CACC5202-0C62-4165-96E2-D71813232239}" destId="{25F53FA4-7666-4474-A6C8-E9130B2B323B}" srcOrd="1" destOrd="0" parTransId="{DC21E729-9A9E-4B41-B207-830F3B889A8F}" sibTransId="{1A9204E6-4481-40A4-995A-CA5CFEF0F451}"/>
    <dgm:cxn modelId="{E7DB1572-34F7-4932-832F-C8456A089118}" srcId="{25F53FA4-7666-4474-A6C8-E9130B2B323B}" destId="{D7605012-0F7E-49DB-B903-5F73A35231A6}" srcOrd="3" destOrd="0" parTransId="{508720B3-DFCA-4D91-A268-9FFD6A4E549A}" sibTransId="{4E4E1321-010A-4F4E-B432-5D98A6B21B06}"/>
    <dgm:cxn modelId="{8911FB74-186F-4E45-A997-ECE91DB51A14}" type="presOf" srcId="{D7605012-0F7E-49DB-B903-5F73A35231A6}" destId="{8FBAA211-8930-4F89-B137-1A6D4ABFA686}" srcOrd="0" destOrd="0" presId="urn:microsoft.com/office/officeart/2008/layout/LinedList"/>
    <dgm:cxn modelId="{43AA5C92-1BDC-465A-93B4-65A898D15A52}" type="presOf" srcId="{25F53FA4-7666-4474-A6C8-E9130B2B323B}" destId="{A720DB59-19F8-49BD-AEF9-B0E75B8EC8F3}" srcOrd="0" destOrd="0" presId="urn:microsoft.com/office/officeart/2008/layout/LinedList"/>
    <dgm:cxn modelId="{38234D9B-741A-4A04-8D33-F89DE620EE4E}" type="presOf" srcId="{61C8504B-5FAB-449B-A86A-DF1560C61A06}" destId="{4B1D7BF3-FE2F-4EAA-86C9-DEC8C9B9072C}" srcOrd="0" destOrd="0" presId="urn:microsoft.com/office/officeart/2008/layout/LinedList"/>
    <dgm:cxn modelId="{6D3FB8B5-C36C-482B-B1A6-46FF3EC63173}" srcId="{CACC5202-0C62-4165-96E2-D71813232239}" destId="{2416A27B-BFA3-4424-A68E-854027CDB08F}" srcOrd="0" destOrd="0" parTransId="{669AEB6C-0047-4ADD-ACEB-28FEB6D95C32}" sibTransId="{D929DBC4-F973-484B-B6F5-16F65CABEAAA}"/>
    <dgm:cxn modelId="{FC9834DB-E9BE-4BE1-ACB3-96AC301AF4FF}" srcId="{25F53FA4-7666-4474-A6C8-E9130B2B323B}" destId="{80C5D6E0-05EA-4823-9D77-2E637AC57B5D}" srcOrd="0" destOrd="0" parTransId="{3C45D0E2-E720-4DE9-ABA9-0FDEB88DDBA8}" sibTransId="{2C0B7A49-E34A-4F31-8489-0565A08C53E3}"/>
    <dgm:cxn modelId="{6E607C5D-104E-4125-861A-FED6DBC5D84D}" type="presParOf" srcId="{573FF64C-6573-4E8D-B14E-D3DD20405652}" destId="{D1EF5CFD-A290-4D6C-BE7F-3A99996D7F32}" srcOrd="0" destOrd="0" presId="urn:microsoft.com/office/officeart/2008/layout/LinedList"/>
    <dgm:cxn modelId="{6E9580B5-C696-4E01-B48F-4B7436A0BAF6}" type="presParOf" srcId="{573FF64C-6573-4E8D-B14E-D3DD20405652}" destId="{D76563A8-1B23-452B-99D3-AA5E15D16CCC}" srcOrd="1" destOrd="0" presId="urn:microsoft.com/office/officeart/2008/layout/LinedList"/>
    <dgm:cxn modelId="{142C54DA-28A7-4869-8DA4-3BC02A008071}" type="presParOf" srcId="{D76563A8-1B23-452B-99D3-AA5E15D16CCC}" destId="{7F776F62-6731-44F9-AAF1-C070074BFEAE}" srcOrd="0" destOrd="0" presId="urn:microsoft.com/office/officeart/2008/layout/LinedList"/>
    <dgm:cxn modelId="{9215425A-EF98-48A0-B4E2-21674EF6561D}" type="presParOf" srcId="{D76563A8-1B23-452B-99D3-AA5E15D16CCC}" destId="{9CFE258C-5D43-45E7-AADE-11A91CA58BFC}" srcOrd="1" destOrd="0" presId="urn:microsoft.com/office/officeart/2008/layout/LinedList"/>
    <dgm:cxn modelId="{29DEF2E6-3243-4F9A-A2D2-7A87CDABDCCE}" type="presParOf" srcId="{9CFE258C-5D43-45E7-AADE-11A91CA58BFC}" destId="{975358F0-FA35-41AE-A54D-8FD1DD71B732}" srcOrd="0" destOrd="0" presId="urn:microsoft.com/office/officeart/2008/layout/LinedList"/>
    <dgm:cxn modelId="{7F3DDEC4-C974-49DB-A358-EC4AF527D811}" type="presParOf" srcId="{9CFE258C-5D43-45E7-AADE-11A91CA58BFC}" destId="{53B87DA6-9497-4144-BF54-7F34301E96EA}" srcOrd="1" destOrd="0" presId="urn:microsoft.com/office/officeart/2008/layout/LinedList"/>
    <dgm:cxn modelId="{DBF45634-CCC6-48E3-8261-6620C0F4E922}" type="presParOf" srcId="{53B87DA6-9497-4144-BF54-7F34301E96EA}" destId="{B67BCDC1-625A-4DD6-8A1B-E5EF91AFC3F6}" srcOrd="0" destOrd="0" presId="urn:microsoft.com/office/officeart/2008/layout/LinedList"/>
    <dgm:cxn modelId="{7F905113-4F8E-42FA-89E7-1560E2C528C5}" type="presParOf" srcId="{53B87DA6-9497-4144-BF54-7F34301E96EA}" destId="{9C9B0F62-C5F8-4500-9ABF-5C6378C1B23A}" srcOrd="1" destOrd="0" presId="urn:microsoft.com/office/officeart/2008/layout/LinedList"/>
    <dgm:cxn modelId="{AC71A879-3F14-488F-93A9-07DBB3574E55}" type="presParOf" srcId="{53B87DA6-9497-4144-BF54-7F34301E96EA}" destId="{B04E091A-E139-4FF2-B2E2-8B1DD5899F14}" srcOrd="2" destOrd="0" presId="urn:microsoft.com/office/officeart/2008/layout/LinedList"/>
    <dgm:cxn modelId="{5578945E-5A9B-494A-BB65-2AC27BFFEE57}" type="presParOf" srcId="{9CFE258C-5D43-45E7-AADE-11A91CA58BFC}" destId="{D2B2E1AC-5D5A-479D-AAAA-AEC97BF604BA}" srcOrd="2" destOrd="0" presId="urn:microsoft.com/office/officeart/2008/layout/LinedList"/>
    <dgm:cxn modelId="{8AC271F4-5829-4A5F-9CA9-7D00DD7D20E9}" type="presParOf" srcId="{9CFE258C-5D43-45E7-AADE-11A91CA58BFC}" destId="{58C1CA96-26F3-40CF-A546-984C12B590DE}" srcOrd="3" destOrd="0" presId="urn:microsoft.com/office/officeart/2008/layout/LinedList"/>
    <dgm:cxn modelId="{FF1C6661-3E8A-452A-9F8A-D80F287BCE61}" type="presParOf" srcId="{573FF64C-6573-4E8D-B14E-D3DD20405652}" destId="{18A3A337-5E53-40D1-9942-A2089654319E}" srcOrd="2" destOrd="0" presId="urn:microsoft.com/office/officeart/2008/layout/LinedList"/>
    <dgm:cxn modelId="{8E9762B0-9E38-4AC5-907D-D84B23F37248}" type="presParOf" srcId="{573FF64C-6573-4E8D-B14E-D3DD20405652}" destId="{74F38455-FDC0-4ED5-AF37-138C13127336}" srcOrd="3" destOrd="0" presId="urn:microsoft.com/office/officeart/2008/layout/LinedList"/>
    <dgm:cxn modelId="{0892828D-62DD-498B-9423-CCB9B16CEBBE}" type="presParOf" srcId="{74F38455-FDC0-4ED5-AF37-138C13127336}" destId="{A720DB59-19F8-49BD-AEF9-B0E75B8EC8F3}" srcOrd="0" destOrd="0" presId="urn:microsoft.com/office/officeart/2008/layout/LinedList"/>
    <dgm:cxn modelId="{CDCF11E2-DE6B-4EC4-99C7-27F1EEA30843}" type="presParOf" srcId="{74F38455-FDC0-4ED5-AF37-138C13127336}" destId="{3CD24CE8-7E37-4A11-86F4-3CBC7701D525}" srcOrd="1" destOrd="0" presId="urn:microsoft.com/office/officeart/2008/layout/LinedList"/>
    <dgm:cxn modelId="{9424085F-9172-4DE4-8601-7A0D53205D79}" type="presParOf" srcId="{3CD24CE8-7E37-4A11-86F4-3CBC7701D525}" destId="{504AFA27-19A3-4847-ABE5-B59CC18E36FC}" srcOrd="0" destOrd="0" presId="urn:microsoft.com/office/officeart/2008/layout/LinedList"/>
    <dgm:cxn modelId="{A417F09B-C1B6-4279-BE18-6161B154F14D}" type="presParOf" srcId="{3CD24CE8-7E37-4A11-86F4-3CBC7701D525}" destId="{4101C7BB-AD5C-4EC6-B2E0-4240FBE038E1}" srcOrd="1" destOrd="0" presId="urn:microsoft.com/office/officeart/2008/layout/LinedList"/>
    <dgm:cxn modelId="{D3BB7368-0A24-4BB2-95C8-20F0CDAA6B2A}" type="presParOf" srcId="{4101C7BB-AD5C-4EC6-B2E0-4240FBE038E1}" destId="{526F5D19-3D61-4D41-AD8A-E4962D846EEC}" srcOrd="0" destOrd="0" presId="urn:microsoft.com/office/officeart/2008/layout/LinedList"/>
    <dgm:cxn modelId="{47A18731-7FA8-4254-8A58-80D95E13498C}" type="presParOf" srcId="{4101C7BB-AD5C-4EC6-B2E0-4240FBE038E1}" destId="{A94A2FBA-CF31-421A-B55C-F49856196834}" srcOrd="1" destOrd="0" presId="urn:microsoft.com/office/officeart/2008/layout/LinedList"/>
    <dgm:cxn modelId="{C3022D42-287F-4D27-B1E7-6D18A13D010E}" type="presParOf" srcId="{4101C7BB-AD5C-4EC6-B2E0-4240FBE038E1}" destId="{5D2654CD-EFA9-4204-A828-36916643BB6F}" srcOrd="2" destOrd="0" presId="urn:microsoft.com/office/officeart/2008/layout/LinedList"/>
    <dgm:cxn modelId="{CD192D37-7A14-4CDC-9885-1CCBDF39DE6D}" type="presParOf" srcId="{3CD24CE8-7E37-4A11-86F4-3CBC7701D525}" destId="{EA91569C-FAD1-4DD5-88C2-4C7E35090428}" srcOrd="2" destOrd="0" presId="urn:microsoft.com/office/officeart/2008/layout/LinedList"/>
    <dgm:cxn modelId="{A4F3B1EF-AA5F-4D79-A3D2-4992AC516B64}" type="presParOf" srcId="{3CD24CE8-7E37-4A11-86F4-3CBC7701D525}" destId="{F0FA9B94-E77C-4656-B495-ED82136E1AEC}" srcOrd="3" destOrd="0" presId="urn:microsoft.com/office/officeart/2008/layout/LinedList"/>
    <dgm:cxn modelId="{CE8F6169-1A51-4002-9B69-63E9E3BF9881}" type="presParOf" srcId="{3CD24CE8-7E37-4A11-86F4-3CBC7701D525}" destId="{A13B82D7-3AAF-4ADD-98EB-2FEC221409DE}" srcOrd="4" destOrd="0" presId="urn:microsoft.com/office/officeart/2008/layout/LinedList"/>
    <dgm:cxn modelId="{19D0B992-741F-41F6-A43D-C8D1D89CF351}" type="presParOf" srcId="{A13B82D7-3AAF-4ADD-98EB-2FEC221409DE}" destId="{AD9D2B65-7CEE-45BB-B14E-C21D0E605D35}" srcOrd="0" destOrd="0" presId="urn:microsoft.com/office/officeart/2008/layout/LinedList"/>
    <dgm:cxn modelId="{7A6D28AC-7A07-49BA-85DB-CA768C504146}" type="presParOf" srcId="{A13B82D7-3AAF-4ADD-98EB-2FEC221409DE}" destId="{4B1D7BF3-FE2F-4EAA-86C9-DEC8C9B9072C}" srcOrd="1" destOrd="0" presId="urn:microsoft.com/office/officeart/2008/layout/LinedList"/>
    <dgm:cxn modelId="{70462EDD-FEFC-4007-ABB4-171D0B606A06}" type="presParOf" srcId="{A13B82D7-3AAF-4ADD-98EB-2FEC221409DE}" destId="{A3AFD008-7097-4BA1-8DED-79A1294C1EDE}" srcOrd="2" destOrd="0" presId="urn:microsoft.com/office/officeart/2008/layout/LinedList"/>
    <dgm:cxn modelId="{96F2186E-0594-48CA-8313-FD7BD9C46897}" type="presParOf" srcId="{3CD24CE8-7E37-4A11-86F4-3CBC7701D525}" destId="{3C2E1556-3F62-40D0-B283-1D9DA32A2B0A}" srcOrd="5" destOrd="0" presId="urn:microsoft.com/office/officeart/2008/layout/LinedList"/>
    <dgm:cxn modelId="{4C0689C9-262F-4551-9A07-B7C5FE7D3FD4}" type="presParOf" srcId="{3CD24CE8-7E37-4A11-86F4-3CBC7701D525}" destId="{D4088C15-8A19-4854-A380-27C1ADE548E8}" srcOrd="6" destOrd="0" presId="urn:microsoft.com/office/officeart/2008/layout/LinedList"/>
    <dgm:cxn modelId="{52D0CE68-56D3-4D49-9C01-215DDF78195A}" type="presParOf" srcId="{3CD24CE8-7E37-4A11-86F4-3CBC7701D525}" destId="{71D7492F-C077-4CAF-BC74-D57EDBB022BA}" srcOrd="7" destOrd="0" presId="urn:microsoft.com/office/officeart/2008/layout/LinedList"/>
    <dgm:cxn modelId="{2F13BB00-0BC9-458F-8272-2345B76C0480}" type="presParOf" srcId="{71D7492F-C077-4CAF-BC74-D57EDBB022BA}" destId="{0CA8798E-B823-423C-91F6-78ED167C86A3}" srcOrd="0" destOrd="0" presId="urn:microsoft.com/office/officeart/2008/layout/LinedList"/>
    <dgm:cxn modelId="{A0E7F00A-CFA1-49BB-849A-FD0CC82D2264}" type="presParOf" srcId="{71D7492F-C077-4CAF-BC74-D57EDBB022BA}" destId="{7A53FB7B-4EC8-4EBA-AA99-7C9691648285}" srcOrd="1" destOrd="0" presId="urn:microsoft.com/office/officeart/2008/layout/LinedList"/>
    <dgm:cxn modelId="{7767575A-5B62-4BF4-ADEB-780996A875BE}" type="presParOf" srcId="{71D7492F-C077-4CAF-BC74-D57EDBB022BA}" destId="{9454D4CC-B1E5-411C-AF00-D7AE60CB2805}" srcOrd="2" destOrd="0" presId="urn:microsoft.com/office/officeart/2008/layout/LinedList"/>
    <dgm:cxn modelId="{236B8FA7-8500-473D-A584-D7477D96666C}" type="presParOf" srcId="{3CD24CE8-7E37-4A11-86F4-3CBC7701D525}" destId="{CAB6CBA9-FCD4-4CD9-BCDA-D8C67DC60814}" srcOrd="8" destOrd="0" presId="urn:microsoft.com/office/officeart/2008/layout/LinedList"/>
    <dgm:cxn modelId="{1806A9DA-A7D0-4EA3-8504-C77525469549}" type="presParOf" srcId="{3CD24CE8-7E37-4A11-86F4-3CBC7701D525}" destId="{66BB3E2C-DCB7-46B6-AE9C-ADD0EFEB0242}" srcOrd="9" destOrd="0" presId="urn:microsoft.com/office/officeart/2008/layout/LinedList"/>
    <dgm:cxn modelId="{5399D268-BFD0-461A-B9C0-2CA0F4D47FE4}" type="presParOf" srcId="{3CD24CE8-7E37-4A11-86F4-3CBC7701D525}" destId="{426255EA-9923-4C17-BBFD-0275B72347A6}" srcOrd="10" destOrd="0" presId="urn:microsoft.com/office/officeart/2008/layout/LinedList"/>
    <dgm:cxn modelId="{5C1AC831-CB44-41F3-A7EB-2D1DA5968218}" type="presParOf" srcId="{426255EA-9923-4C17-BBFD-0275B72347A6}" destId="{48B9B63C-6CAD-44F8-95D7-C1B7A73D7E70}" srcOrd="0" destOrd="0" presId="urn:microsoft.com/office/officeart/2008/layout/LinedList"/>
    <dgm:cxn modelId="{52820F66-99A6-46F9-B385-3FAF9B5F4C28}" type="presParOf" srcId="{426255EA-9923-4C17-BBFD-0275B72347A6}" destId="{8FBAA211-8930-4F89-B137-1A6D4ABFA686}" srcOrd="1" destOrd="0" presId="urn:microsoft.com/office/officeart/2008/layout/LinedList"/>
    <dgm:cxn modelId="{5D8E9169-4FD2-4069-B338-A686CC1E49FD}" type="presParOf" srcId="{426255EA-9923-4C17-BBFD-0275B72347A6}" destId="{A716FABA-9E24-4B2B-8C37-30BD6F24A16B}" srcOrd="2" destOrd="0" presId="urn:microsoft.com/office/officeart/2008/layout/LinedList"/>
    <dgm:cxn modelId="{362D2F17-E451-4C34-9FB5-0FE5AE4DE994}" type="presParOf" srcId="{3CD24CE8-7E37-4A11-86F4-3CBC7701D525}" destId="{FC7A7E07-A777-46CC-AE8F-6C00C9A1E025}" srcOrd="11" destOrd="0" presId="urn:microsoft.com/office/officeart/2008/layout/LinedList"/>
    <dgm:cxn modelId="{BB43B250-7FE8-4CF2-9999-82A1A1724F99}" type="presParOf" srcId="{3CD24CE8-7E37-4A11-86F4-3CBC7701D525}" destId="{5C45CD5B-8872-4E3F-9C24-BA1A29D20F71}"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F5CFD-A290-4D6C-BE7F-3A99996D7F32}">
      <dsp:nvSpPr>
        <dsp:cNvPr id="0" name=""/>
        <dsp:cNvSpPr/>
      </dsp:nvSpPr>
      <dsp:spPr>
        <a:xfrm>
          <a:off x="0" y="0"/>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776F62-6731-44F9-AAF1-C070074BFEAE}">
      <dsp:nvSpPr>
        <dsp:cNvPr id="0" name=""/>
        <dsp:cNvSpPr/>
      </dsp:nvSpPr>
      <dsp:spPr>
        <a:xfrm>
          <a:off x="0" y="0"/>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Chức năng: </a:t>
          </a:r>
        </a:p>
      </dsp:txBody>
      <dsp:txXfrm>
        <a:off x="0" y="0"/>
        <a:ext cx="1218864" cy="1864997"/>
      </dsp:txXfrm>
    </dsp:sp>
    <dsp:sp modelId="{9C9B0F62-C5F8-4500-9ABF-5C6378C1B23A}">
      <dsp:nvSpPr>
        <dsp:cNvPr id="0" name=""/>
        <dsp:cNvSpPr/>
      </dsp:nvSpPr>
      <dsp:spPr>
        <a:xfrm>
          <a:off x="1310279" y="84689"/>
          <a:ext cx="4784044" cy="169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sp:txBody>
      <dsp:txXfrm>
        <a:off x="1310279" y="84689"/>
        <a:ext cx="4784044" cy="1693796"/>
      </dsp:txXfrm>
    </dsp:sp>
    <dsp:sp modelId="{D2B2E1AC-5D5A-479D-AAAA-AEC97BF604BA}">
      <dsp:nvSpPr>
        <dsp:cNvPr id="0" name=""/>
        <dsp:cNvSpPr/>
      </dsp:nvSpPr>
      <dsp:spPr>
        <a:xfrm>
          <a:off x="1218864" y="1778486"/>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A3A337-5E53-40D1-9942-A2089654319E}">
      <dsp:nvSpPr>
        <dsp:cNvPr id="0" name=""/>
        <dsp:cNvSpPr/>
      </dsp:nvSpPr>
      <dsp:spPr>
        <a:xfrm>
          <a:off x="0" y="1864997"/>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0DB59-19F8-49BD-AEF9-B0E75B8EC8F3}">
      <dsp:nvSpPr>
        <dsp:cNvPr id="0" name=""/>
        <dsp:cNvSpPr/>
      </dsp:nvSpPr>
      <dsp:spPr>
        <a:xfrm>
          <a:off x="0" y="1864997"/>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Các thuộc tính thường dùng:</a:t>
          </a:r>
        </a:p>
      </dsp:txBody>
      <dsp:txXfrm>
        <a:off x="0" y="1864997"/>
        <a:ext cx="1218864" cy="1864997"/>
      </dsp:txXfrm>
    </dsp:sp>
    <dsp:sp modelId="{A94A2FBA-CF31-421A-B55C-F49856196834}">
      <dsp:nvSpPr>
        <dsp:cNvPr id="0" name=""/>
        <dsp:cNvSpPr/>
      </dsp:nvSpPr>
      <dsp:spPr>
        <a:xfrm>
          <a:off x="1310279" y="1886921"/>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DataSource: Nguồn dữ liệu của DataGridView</a:t>
          </a:r>
        </a:p>
      </dsp:txBody>
      <dsp:txXfrm>
        <a:off x="1310279" y="1886921"/>
        <a:ext cx="4784044" cy="438474"/>
      </dsp:txXfrm>
    </dsp:sp>
    <dsp:sp modelId="{EA91569C-FAD1-4DD5-88C2-4C7E35090428}">
      <dsp:nvSpPr>
        <dsp:cNvPr id="0" name=""/>
        <dsp:cNvSpPr/>
      </dsp:nvSpPr>
      <dsp:spPr>
        <a:xfrm>
          <a:off x="1218864" y="2325395"/>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1D7BF3-FE2F-4EAA-86C9-DEC8C9B9072C}">
      <dsp:nvSpPr>
        <dsp:cNvPr id="0" name=""/>
        <dsp:cNvSpPr/>
      </dsp:nvSpPr>
      <dsp:spPr>
        <a:xfrm>
          <a:off x="1310279" y="2347319"/>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Columns: Các cột</a:t>
          </a:r>
        </a:p>
      </dsp:txBody>
      <dsp:txXfrm>
        <a:off x="1310279" y="2347319"/>
        <a:ext cx="4784044" cy="438474"/>
      </dsp:txXfrm>
    </dsp:sp>
    <dsp:sp modelId="{3C2E1556-3F62-40D0-B283-1D9DA32A2B0A}">
      <dsp:nvSpPr>
        <dsp:cNvPr id="0" name=""/>
        <dsp:cNvSpPr/>
      </dsp:nvSpPr>
      <dsp:spPr>
        <a:xfrm>
          <a:off x="1218864" y="2785794"/>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53FB7B-4EC8-4EBA-AA99-7C9691648285}">
      <dsp:nvSpPr>
        <dsp:cNvPr id="0" name=""/>
        <dsp:cNvSpPr/>
      </dsp:nvSpPr>
      <dsp:spPr>
        <a:xfrm>
          <a:off x="1310279" y="2807718"/>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 Các dòng</a:t>
          </a:r>
        </a:p>
      </dsp:txBody>
      <dsp:txXfrm>
        <a:off x="1310279" y="2807718"/>
        <a:ext cx="4784044" cy="438474"/>
      </dsp:txXfrm>
    </dsp:sp>
    <dsp:sp modelId="{CAB6CBA9-FCD4-4CD9-BCDA-D8C67DC60814}">
      <dsp:nvSpPr>
        <dsp:cNvPr id="0" name=""/>
        <dsp:cNvSpPr/>
      </dsp:nvSpPr>
      <dsp:spPr>
        <a:xfrm>
          <a:off x="1218864" y="3246192"/>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BAA211-8930-4F89-B137-1A6D4ABFA686}">
      <dsp:nvSpPr>
        <dsp:cNvPr id="0" name=""/>
        <dsp:cNvSpPr/>
      </dsp:nvSpPr>
      <dsp:spPr>
        <a:xfrm>
          <a:off x="1310279" y="3268116"/>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Rows.Count: Số dòng dữ liệu</a:t>
          </a:r>
        </a:p>
      </dsp:txBody>
      <dsp:txXfrm>
        <a:off x="1310279" y="3268116"/>
        <a:ext cx="4784044" cy="438474"/>
      </dsp:txXfrm>
    </dsp:sp>
    <dsp:sp modelId="{FC7A7E07-A777-46CC-AE8F-6C00C9A1E025}">
      <dsp:nvSpPr>
        <dsp:cNvPr id="0" name=""/>
        <dsp:cNvSpPr/>
      </dsp:nvSpPr>
      <dsp:spPr>
        <a:xfrm>
          <a:off x="1218864" y="3706591"/>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10</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11</a:t>
            </a:fld>
            <a:endParaRPr lang="zh-CN" altLang="en-US"/>
          </a:p>
        </p:txBody>
      </p:sp>
    </p:spTree>
    <p:extLst>
      <p:ext uri="{BB962C8B-B14F-4D97-AF65-F5344CB8AC3E}">
        <p14:creationId xmlns:p14="http://schemas.microsoft.com/office/powerpoint/2010/main" val="26836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13</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14</a:t>
            </a:fld>
            <a:endParaRPr lang="zh-CN" altLang="en-US"/>
          </a:p>
        </p:txBody>
      </p:sp>
    </p:spTree>
    <p:extLst>
      <p:ext uri="{BB962C8B-B14F-4D97-AF65-F5344CB8AC3E}">
        <p14:creationId xmlns:p14="http://schemas.microsoft.com/office/powerpoint/2010/main" val="65220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15</a:t>
            </a:fld>
            <a:endParaRPr lang="zh-CN" altLang="en-US"/>
          </a:p>
        </p:txBody>
      </p:sp>
    </p:spTree>
    <p:extLst>
      <p:ext uri="{BB962C8B-B14F-4D97-AF65-F5344CB8AC3E}">
        <p14:creationId xmlns:p14="http://schemas.microsoft.com/office/powerpoint/2010/main" val="102888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16</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17</a:t>
            </a:fld>
            <a:endParaRPr lang="zh-CN" altLang="en-US"/>
          </a:p>
        </p:txBody>
      </p:sp>
    </p:spTree>
    <p:extLst>
      <p:ext uri="{BB962C8B-B14F-4D97-AF65-F5344CB8AC3E}">
        <p14:creationId xmlns:p14="http://schemas.microsoft.com/office/powerpoint/2010/main" val="362054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20</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21</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22</a:t>
            </a:fld>
            <a:endParaRPr lang="zh-CN" altLang="en-US"/>
          </a:p>
        </p:txBody>
      </p:sp>
    </p:spTree>
    <p:extLst>
      <p:ext uri="{BB962C8B-B14F-4D97-AF65-F5344CB8AC3E}">
        <p14:creationId xmlns:p14="http://schemas.microsoft.com/office/powerpoint/2010/main" val="334673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23</a:t>
            </a:fld>
            <a:endParaRPr lang="zh-CN" altLang="en-US"/>
          </a:p>
        </p:txBody>
      </p:sp>
    </p:spTree>
    <p:extLst>
      <p:ext uri="{BB962C8B-B14F-4D97-AF65-F5344CB8AC3E}">
        <p14:creationId xmlns:p14="http://schemas.microsoft.com/office/powerpoint/2010/main" val="106961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339108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26</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28</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29</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65</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45875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66</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67</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68</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69</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97635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a:t>
            </a:fld>
            <a:endParaRPr lang="zh-CN" altLang="en-US"/>
          </a:p>
        </p:txBody>
      </p:sp>
    </p:spTree>
    <p:extLst>
      <p:ext uri="{BB962C8B-B14F-4D97-AF65-F5344CB8AC3E}">
        <p14:creationId xmlns:p14="http://schemas.microsoft.com/office/powerpoint/2010/main" val="268948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a:t>
            </a:fld>
            <a:endParaRPr lang="zh-CN" altLang="en-US"/>
          </a:p>
        </p:txBody>
      </p:sp>
    </p:spTree>
    <p:extLst>
      <p:ext uri="{BB962C8B-B14F-4D97-AF65-F5344CB8AC3E}">
        <p14:creationId xmlns:p14="http://schemas.microsoft.com/office/powerpoint/2010/main" val="382689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111001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8</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9</a:t>
            </a:fld>
            <a:endParaRPr lang="zh-CN" altLang="en-US"/>
          </a:p>
        </p:txBody>
      </p:sp>
    </p:spTree>
    <p:extLst>
      <p:ext uri="{BB962C8B-B14F-4D97-AF65-F5344CB8AC3E}">
        <p14:creationId xmlns:p14="http://schemas.microsoft.com/office/powerpoint/2010/main" val="253633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2024/6/6</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2024/6/6</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32.xml"/></Relationships>
</file>

<file path=ppt/slides/_rels/slide6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67027" y="-1076204"/>
            <a:ext cx="7021524" cy="9173933"/>
          </a:xfrm>
          <a:prstGeom prst="rect">
            <a:avLst/>
          </a:prstGeom>
        </p:spPr>
      </p:pic>
      <p:sp>
        <p:nvSpPr>
          <p:cNvPr id="16" name="TextBox 15">
            <a:extLst>
              <a:ext uri="{FF2B5EF4-FFF2-40B4-BE49-F238E27FC236}">
                <a16:creationId xmlns:a16="http://schemas.microsoft.com/office/drawing/2014/main" id="{ACC7C0F1-9E91-A19C-8554-5A4FD79D4675}"/>
              </a:ext>
            </a:extLst>
          </p:cNvPr>
          <p:cNvSpPr txBox="1"/>
          <p:nvPr/>
        </p:nvSpPr>
        <p:spPr>
          <a:xfrm>
            <a:off x="875966" y="2648987"/>
            <a:ext cx="6614331" cy="1723549"/>
          </a:xfrm>
          <a:prstGeom prst="rect">
            <a:avLst/>
          </a:prstGeom>
          <a:noFill/>
        </p:spPr>
        <p:txBody>
          <a:bodyPr wrap="square" rtlCol="0">
            <a:spAutoFit/>
          </a:bodyPr>
          <a:lstStyle/>
          <a:p>
            <a:pPr>
              <a:spcAft>
                <a:spcPts val="1200"/>
              </a:spcAft>
            </a:pPr>
            <a:r>
              <a:rPr lang="en-US" sz="2400" b="1" dirty="0">
                <a:solidFill>
                  <a:schemeClr val="bg1"/>
                </a:solidFill>
                <a:latin typeface="Arial" panose="020B0604020202020204" pitchFamily="34" charset="0"/>
                <a:cs typeface="Arial" panose="020B0604020202020204" pitchFamily="34" charset="0"/>
              </a:rPr>
              <a:t>BÀI THUYẾT TRÌNH NHÓM 1</a:t>
            </a:r>
          </a:p>
          <a:p>
            <a:r>
              <a:rPr lang="en-US" sz="3600" b="1" dirty="0">
                <a:solidFill>
                  <a:srgbClr val="65FFE2"/>
                </a:solidFill>
                <a:latin typeface="Arial" panose="020B0604020202020204" pitchFamily="34" charset="0"/>
                <a:cs typeface="Arial" panose="020B0604020202020204" pitchFamily="34" charset="0"/>
              </a:rPr>
              <a:t>HỆ THỐNG THI TRẮC NGHIỆM</a:t>
            </a:r>
          </a:p>
        </p:txBody>
      </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nodePh="1">
                                  <p:stCondLst>
                                    <p:cond delay="0"/>
                                  </p:stCondLst>
                                  <p:endCondLst>
                                    <p:cond evt="begin" delay="0">
                                      <p:tn val="19"/>
                                    </p:cond>
                                  </p:end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được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trường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sở</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đào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359;p54">
            <a:extLst>
              <a:ext uri="{FF2B5EF4-FFF2-40B4-BE49-F238E27FC236}">
                <a16:creationId xmlns:a16="http://schemas.microsoft.com/office/drawing/2014/main" id="{94BB0FE0-7E4F-BCD9-9712-D388BF91C75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Tree>
    <p:extLst>
      <p:ext uri="{BB962C8B-B14F-4D97-AF65-F5344CB8AC3E}">
        <p14:creationId xmlns:p14="http://schemas.microsoft.com/office/powerpoint/2010/main" val="269527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3748444" y="2965445"/>
            <a:ext cx="7224355" cy="927110"/>
          </a:xfrm>
          <a:prstGeom prst="rect">
            <a:avLst/>
          </a:prstGeom>
          <a:noFill/>
        </p:spPr>
        <p:txBody>
          <a:bodyPr wrap="square" lIns="95185" tIns="47592" rIns="95185" bIns="47592" rtlCol="0">
            <a:spAutoFit/>
          </a:bodyPr>
          <a:lstStyle/>
          <a:p>
            <a:r>
              <a:rPr lang="en-US" altLang="zh-CN" sz="54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LÝ DO CHỌN ĐỀ TÀI</a:t>
            </a:r>
            <a:endParaRPr lang="zh-CN" altLang="en-US" sz="54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1428055"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02</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1931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9" cy="404473"/>
            <a:chOff x="1165074" y="1090989"/>
            <a:chExt cx="3554040"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40"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358016" y="5634484"/>
            <a:ext cx="4434163" cy="436324"/>
            <a:chOff x="1707236" y="1067096"/>
            <a:chExt cx="3326649"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Nhu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bằng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từ</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bậc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tiểu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đại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triển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tin,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đặc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biệt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Internet,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thuận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lợi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248785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nhau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thích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máy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động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grpSp>
        <p:nvGrpSpPr>
          <p:cNvPr id="2" name="组合 40">
            <a:extLst>
              <a:ext uri="{FF2B5EF4-FFF2-40B4-BE49-F238E27FC236}">
                <a16:creationId xmlns:a16="http://schemas.microsoft.com/office/drawing/2014/main" id="{2944FC77-DBC0-7A21-FF71-C0F666FF9310}"/>
              </a:ext>
            </a:extLst>
          </p:cNvPr>
          <p:cNvGrpSpPr/>
          <p:nvPr/>
        </p:nvGrpSpPr>
        <p:grpSpPr>
          <a:xfrm>
            <a:off x="5969410" y="5548815"/>
            <a:ext cx="398131" cy="461665"/>
            <a:chOff x="4417853" y="1071895"/>
            <a:chExt cx="298690" cy="346308"/>
          </a:xfrm>
          <a:solidFill>
            <a:srgbClr val="0070C0"/>
          </a:solidFill>
        </p:grpSpPr>
        <p:sp>
          <p:nvSpPr>
            <p:cNvPr id="4" name="椭圆 41">
              <a:extLst>
                <a:ext uri="{FF2B5EF4-FFF2-40B4-BE49-F238E27FC236}">
                  <a16:creationId xmlns:a16="http://schemas.microsoft.com/office/drawing/2014/main" id="{61000FAF-B19C-E350-5459-92EBC0F37BF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 name="TextBox 6">
              <a:extLst>
                <a:ext uri="{FF2B5EF4-FFF2-40B4-BE49-F238E27FC236}">
                  <a16:creationId xmlns:a16="http://schemas.microsoft.com/office/drawing/2014/main" id="{721A58A2-34F0-81CF-4613-B013CA754584}"/>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Tree>
    <p:extLst>
      <p:ext uri="{BB962C8B-B14F-4D97-AF65-F5344CB8AC3E}">
        <p14:creationId xmlns:p14="http://schemas.microsoft.com/office/powerpoint/2010/main" val="200045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851108" y="227066"/>
            <a:ext cx="2489784" cy="903349"/>
            <a:chOff x="4966524" y="2941150"/>
            <a:chExt cx="2489784" cy="903349"/>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4897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LỢI ÍCH</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734488" y="294115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869752" y="1130415"/>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Nâng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xác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so với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thủ</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tối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lưu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ổn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định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truy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cập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phân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500"/>
                                  </p:stCondLst>
                                  <p:childTnLst>
                                    <p:set>
                                      <p:cBhvr>
                                        <p:cTn id="17" dur="1" fill="hold">
                                          <p:stCondLst>
                                            <p:cond delay="0"/>
                                          </p:stCondLst>
                                        </p:cTn>
                                        <p:tgtEl>
                                          <p:spTgt spid="10">
                                            <p:txEl>
                                              <p:pRg st="1" end="1"/>
                                            </p:txEl>
                                          </p:spTgt>
                                        </p:tgtEl>
                                        <p:attrNameLst>
                                          <p:attrName>style.visibility</p:attrName>
                                        </p:attrNameLst>
                                      </p:cBhvr>
                                      <p:to>
                                        <p:strVal val="visible"/>
                                      </p:to>
                                    </p:set>
                                    <p:anim calcmode="lin" valueType="num">
                                      <p:cBhvr additive="base">
                                        <p:cTn id="1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500"/>
                                  </p:stCondLst>
                                  <p:childTnLst>
                                    <p:set>
                                      <p:cBhvr>
                                        <p:cTn id="23" dur="1" fill="hold">
                                          <p:stCondLst>
                                            <p:cond delay="0"/>
                                          </p:stCondLst>
                                        </p:cTn>
                                        <p:tgtEl>
                                          <p:spTgt spid="10">
                                            <p:txEl>
                                              <p:pRg st="2" end="2"/>
                                            </p:txEl>
                                          </p:spTgt>
                                        </p:tgtEl>
                                        <p:attrNameLst>
                                          <p:attrName>style.visibility</p:attrName>
                                        </p:attrNameLst>
                                      </p:cBhvr>
                                      <p:to>
                                        <p:strVal val="visible"/>
                                      </p:to>
                                    </p:set>
                                    <p:anim calcmode="lin" valueType="num">
                                      <p:cBhvr additive="base">
                                        <p:cTn id="24"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50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477657" y="2948367"/>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MỤC TIÊU</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46862" y="2522286"/>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03</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897903" y="275860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333676" y="115778"/>
            <a:ext cx="5514677"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07347" y="9118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038867" y="21078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745981" y="31449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5941531" y="43959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609980" y="11858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461400" y="23801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361432" y="34070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01580" y="48096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210099" y="1187080"/>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469681" y="23801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155539" y="3407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332321" y="46711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3298339"/>
          </a:xfrm>
          <a:prstGeom prst="rect">
            <a:avLst/>
          </a:prstGeom>
          <a:noFill/>
        </p:spPr>
        <p:txBody>
          <a:bodyPr wrap="square">
            <a:spAutoFit/>
          </a:bodyPr>
          <a:lstStyle/>
          <a:p>
            <a:pPr lvl="2" algn="just">
              <a:lnSpc>
                <a:spcPct val="150000"/>
              </a:lnSpc>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chấm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03652"/>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4" dur="500"/>
                                        <p:tgtEl>
                                          <p:spTgt spid="16">
                                            <p:txEl>
                                              <p:pRg st="0" end="0"/>
                                            </p:txEl>
                                          </p:spTgt>
                                        </p:tgtEl>
                                      </p:cBhvr>
                                    </p:animEffect>
                                  </p:childTnLst>
                                </p:cTn>
                              </p:par>
                            </p:childTnLst>
                          </p:cTn>
                        </p:par>
                        <p:par>
                          <p:cTn id="15" fill="hold">
                            <p:stCondLst>
                              <p:cond delay="500"/>
                            </p:stCondLst>
                            <p:childTnLst>
                              <p:par>
                                <p:cTn id="16" presetID="6" presetClass="entr" presetSubtype="16"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circle(in)">
                                      <p:cBhvr>
                                        <p:cTn id="18" dur="2000"/>
                                        <p:tgtEl>
                                          <p:spTgt spid="1026"/>
                                        </p:tgtEl>
                                      </p:cBhvr>
                                    </p:animEffect>
                                  </p:childTnLst>
                                </p:cTn>
                              </p:par>
                              <p:par>
                                <p:cTn id="19" presetID="6" presetClass="entr" presetSubtype="32"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ircle(out)">
                                      <p:cBhvr>
                                        <p:cTn id="21"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2349361"/>
          </a:xfrm>
          <a:prstGeom prst="rect">
            <a:avLst/>
          </a:prstGeom>
          <a:noFill/>
        </p:spPr>
        <p:txBody>
          <a:bodyPr wrap="square">
            <a:spAutoFit/>
          </a:bodyPr>
          <a:lstStyle/>
          <a:p>
            <a:pPr lvl="2" algn="just">
              <a:lnSpc>
                <a:spcPct val="150000"/>
              </a:lnSpc>
              <a:spcAft>
                <a:spcPts val="100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dễ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với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21967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1526" y="2915457"/>
            <a:ext cx="4885195" cy="3320668"/>
          </a:xfrm>
          <a:prstGeom prst="rect">
            <a:avLst/>
          </a:prstGeom>
        </p:spPr>
        <p:txBody>
          <a:bodyPr vert="horz" lIns="91440" tIns="45720" rIns="91440" bIns="45720" rtlCol="0">
            <a:normAutofit/>
          </a:bodyPr>
          <a:lstStyle/>
          <a:p>
            <a:pPr marL="685800" lvl="2" algn="just">
              <a:lnSpc>
                <a:spcPct val="150000"/>
              </a:lnSpc>
              <a:spcAft>
                <a:spcPts val="1000"/>
              </a:spcAft>
            </a:pPr>
            <a:r>
              <a:rPr lang="en-US" sz="2000" dirty="0" err="1">
                <a:solidFill>
                  <a:schemeClr val="bg1"/>
                </a:solidFill>
                <a:effectLst/>
                <a:latin typeface="Arial" panose="020B0604020202020204" pitchFamily="34" charset="0"/>
                <a:cs typeface="Arial" panose="020B0604020202020204" pitchFamily="34" charset="0"/>
              </a:rPr>
              <a:t>Câu</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hỏi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xây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dựng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theo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nguyên</a:t>
            </a:r>
            <a:r>
              <a:rPr lang="en-US" sz="2000" dirty="0">
                <a:solidFill>
                  <a:schemeClr val="bg1"/>
                </a:solidFill>
                <a:effectLst/>
                <a:latin typeface="Arial" panose="020B0604020202020204" pitchFamily="34" charset="0"/>
                <a:cs typeface="Arial" panose="020B0604020202020204" pitchFamily="34" charset="0"/>
              </a:rPr>
              <a:t> tắc khoa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đảm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bảo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khách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quan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xác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và</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phân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biệt</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độ</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lực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của</a:t>
            </a:r>
            <a:r>
              <a:rPr lang="en-US" sz="2000" dirty="0">
                <a:solidFill>
                  <a:schemeClr val="bg1"/>
                </a:solidFill>
                <a:effectLst/>
                <a:latin typeface="Arial" panose="020B0604020202020204" pitchFamily="34" charset="0"/>
                <a:cs typeface="Arial" panose="020B0604020202020204" pitchFamily="34" charset="0"/>
              </a:rPr>
              <a:t> người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510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640080" y="2915457"/>
            <a:ext cx="4243589" cy="3320668"/>
          </a:xfrm>
          <a:prstGeom prst="rect">
            <a:avLst/>
          </a:prstGeom>
        </p:spPr>
        <p:txBody>
          <a:bodyPr vert="horz" lIns="91440" tIns="45720" rIns="91440" bIns="45720" rtlCol="0">
            <a:normAutofit/>
          </a:bodyPr>
          <a:lstStyle/>
          <a:p>
            <a:pPr marL="0" lvl="2" algn="just">
              <a:lnSpc>
                <a:spcPct val="150000"/>
              </a:lnSpc>
              <a:spcBef>
                <a:spcPts val="1000"/>
              </a:spcBef>
              <a:spcAft>
                <a:spcPts val="1000"/>
              </a:spcAft>
            </a:pPr>
            <a:r>
              <a:rPr lang="en-US" sz="2000" dirty="0" err="1">
                <a:solidFill>
                  <a:schemeClr val="bg1"/>
                </a:solidFill>
                <a:effectLst/>
                <a:latin typeface="Arial" panose="020B0604020202020204" pitchFamily="34" charset="0"/>
                <a:cs typeface="Arial" panose="020B0604020202020204" pitchFamily="34" charset="0"/>
              </a:rPr>
              <a:t>Nội</a:t>
            </a:r>
            <a:r>
              <a:rPr lang="en-US" sz="2000" dirty="0">
                <a:solidFill>
                  <a:schemeClr val="bg1"/>
                </a:solidFill>
                <a:effectLst/>
                <a:latin typeface="Arial" panose="020B0604020202020204" pitchFamily="34" charset="0"/>
                <a:cs typeface="Arial" panose="020B0604020202020204" pitchFamily="34" charset="0"/>
              </a:rPr>
              <a:t> dung đề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bám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sát</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chương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chuẩn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kiến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thức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kỹ</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năng</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quy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định</a:t>
            </a:r>
            <a:r>
              <a:rPr lang="en-US" sz="2000" dirty="0">
                <a:solidFill>
                  <a:schemeClr val="bg1"/>
                </a:solidFill>
                <a:effectLst/>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2549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1">
            <a:extLst>
              <a:ext uri="{FF2B5EF4-FFF2-40B4-BE49-F238E27FC236}">
                <a16:creationId xmlns:a16="http://schemas.microsoft.com/office/drawing/2014/main" id="{E93DFA15-F581-8E4F-7B62-A1EBBE65DEFB}"/>
              </a:ext>
            </a:extLst>
          </p:cNvPr>
          <p:cNvSpPr txBox="1"/>
          <p:nvPr/>
        </p:nvSpPr>
        <p:spPr>
          <a:xfrm>
            <a:off x="640079" y="325369"/>
            <a:ext cx="47986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sáng</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tạo</a:t>
            </a:r>
            <a:endPar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AB98C5-5779-9AB3-C5B4-0240D88E95D4}"/>
              </a:ext>
            </a:extLst>
          </p:cNvPr>
          <p:cNvSpPr txBox="1"/>
          <p:nvPr/>
        </p:nvSpPr>
        <p:spPr>
          <a:xfrm>
            <a:off x="640080" y="2872899"/>
            <a:ext cx="4494628" cy="3659732"/>
          </a:xfrm>
          <a:prstGeom prst="rect">
            <a:avLst/>
          </a:prstGeom>
        </p:spPr>
        <p:txBody>
          <a:bodyPr vert="horz" lIns="91440" tIns="45720" rIns="91440" bIns="45720" rtlCol="0">
            <a:noAutofit/>
          </a:bodyPr>
          <a:lstStyle/>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cần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những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năng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sáng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nâng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cao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việc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kiểm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hợp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phương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pháp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dạng</a:t>
            </a:r>
            <a:r>
              <a:rPr lang="en-US" sz="1600" dirty="0">
                <a:solidFill>
                  <a:schemeClr val="bg1"/>
                </a:solidFill>
                <a:effectLst/>
                <a:latin typeface="Arial" panose="020B0604020202020204" pitchFamily="34" charset="0"/>
                <a:cs typeface="Arial" panose="020B0604020202020204" pitchFamily="34" charset="0"/>
              </a:rPr>
              <a:t> như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trực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tuyến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thích </a:t>
            </a:r>
            <a:r>
              <a:rPr lang="en-US" sz="1600" dirty="0" err="1">
                <a:solidFill>
                  <a:schemeClr val="bg1"/>
                </a:solidFill>
                <a:effectLst/>
                <a:latin typeface="Arial" panose="020B0604020202020204" pitchFamily="34" charset="0"/>
                <a:cs typeface="Arial" panose="020B0604020202020204" pitchFamily="34" charset="0"/>
              </a:rPr>
              <a:t>ứng</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cung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cấp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báo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phân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chi </a:t>
            </a:r>
            <a:r>
              <a:rPr lang="en-US" sz="1600" dirty="0" err="1">
                <a:solidFill>
                  <a:schemeClr val="bg1"/>
                </a:solidFill>
                <a:effectLst/>
                <a:latin typeface="Arial" panose="020B0604020202020204" pitchFamily="34" charset="0"/>
                <a:cs typeface="Arial" panose="020B0604020202020204" pitchFamily="34" charset="0"/>
              </a:rPr>
              <a:t>tiết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và</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học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tập</a:t>
            </a:r>
            <a:r>
              <a:rPr lang="en-US" sz="1600" dirty="0">
                <a:effectLst/>
                <a:latin typeface="Arial" panose="020B0604020202020204" pitchFamily="34" charset="0"/>
                <a:cs typeface="Arial" panose="020B0604020202020204" pitchFamily="34" charset="0"/>
              </a:rPr>
              <a:t>. </a:t>
            </a:r>
          </a:p>
        </p:txBody>
      </p:sp>
      <p:pic>
        <p:nvPicPr>
          <p:cNvPr id="11" name="Picture 10">
            <a:extLst>
              <a:ext uri="{FF2B5EF4-FFF2-40B4-BE49-F238E27FC236}">
                <a16:creationId xmlns:a16="http://schemas.microsoft.com/office/drawing/2014/main" id="{3AA33812-B2BC-A297-F691-FC669B069370}"/>
              </a:ext>
            </a:extLst>
          </p:cNvPr>
          <p:cNvPicPr>
            <a:picLocks noChangeAspect="1"/>
          </p:cNvPicPr>
          <p:nvPr/>
        </p:nvPicPr>
        <p:blipFill rotWithShape="1">
          <a:blip r:embed="rId5"/>
          <a:srcRect t="5114" r="2" b="111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891870" y="914395"/>
            <a:ext cx="3002057"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khả</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48615" y="1768924"/>
            <a:ext cx="6096000" cy="4786182"/>
          </a:xfrm>
          <a:prstGeom prst="rect">
            <a:avLst/>
          </a:prstGeom>
          <a:noFill/>
        </p:spPr>
        <p:txBody>
          <a:bodyPr wrap="square">
            <a:spAutoFit/>
          </a:bodyPr>
          <a:lstStyle/>
          <a:p>
            <a:pPr marL="1257300" lvl="2" indent="-342900" algn="just">
              <a:lnSpc>
                <a:spcPct val="110000"/>
              </a:lnSpc>
              <a:spcAft>
                <a:spcPts val="1000"/>
              </a:spcAft>
              <a:buFont typeface="Arial" panose="020B0604020202020204" pitchFamily="34" charset="0"/>
              <a:buChar char="•"/>
            </a:pP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Đề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hiện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đầy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đủ</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bao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gồm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nhân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chính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bị</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kỹ</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thuật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0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trắc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nghiệm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tích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hợp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được với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giáo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4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khả</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năng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mở</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rộng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nâng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cấp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dễ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đáp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ứng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ngày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cao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04</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3306299"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1361387"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9648702"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5265727"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3041697552"/>
      </p:ext>
    </p:extLst>
  </p:cSld>
  <p:clrMapOvr>
    <a:masterClrMapping/>
  </p:clrMapOvr>
  <mc:AlternateContent xmlns:mc="http://schemas.openxmlformats.org/markup-compatibility/2006" xmlns:p14="http://schemas.microsoft.com/office/powerpoint/2010/main">
    <mc:Choice Requires="p14">
      <p:transition spd="slow" p14:dur="1500" advTm="1000">
        <p:split orient="vert"/>
      </p:transition>
    </mc:Choice>
    <mc:Fallback xmlns="">
      <p:transition spd="slow"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308486" y="2796168"/>
            <a:ext cx="7861898" cy="1265664"/>
          </a:xfrm>
          <a:prstGeom prst="rect">
            <a:avLst/>
          </a:prstGeom>
          <a:noFill/>
        </p:spPr>
        <p:txBody>
          <a:bodyPr wrap="square" lIns="95185" tIns="47592" rIns="95185" bIns="47592" rtlCol="0">
            <a:spAutoFit/>
          </a:bodyPr>
          <a:lstStyle/>
          <a:p>
            <a:pPr algn="just"/>
            <a:r>
              <a:rPr lang="en-US" altLang="zh-CN" sz="3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972689" y="246754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05</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2728732" y="270386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930036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0766303"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224676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4120320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64942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2000">
        <p159:morph option="byObject"/>
      </p:transition>
    </mc:Choice>
    <mc:Fallback>
      <p:transition spd="slow"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chung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Ẩn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form</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x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y.</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tab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quyết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nhấn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phím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Tab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bàn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phím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F8BBB5A-94CE-665C-258E-70B94F3C32A2}"/>
              </a:ext>
            </a:extLst>
          </p:cNvPr>
          <p:cNvGrpSpPr/>
          <p:nvPr/>
        </p:nvGrpSpPr>
        <p:grpSpPr>
          <a:xfrm>
            <a:off x="1858566" y="355022"/>
            <a:ext cx="8551903" cy="740781"/>
            <a:chOff x="1693093" y="1816361"/>
            <a:chExt cx="8551903" cy="740781"/>
          </a:xfrm>
        </p:grpSpPr>
        <p:sp>
          <p:nvSpPr>
            <p:cNvPr id="7" name="Freeform: Shape 6">
              <a:extLst>
                <a:ext uri="{FF2B5EF4-FFF2-40B4-BE49-F238E27FC236}">
                  <a16:creationId xmlns:a16="http://schemas.microsoft.com/office/drawing/2014/main" id="{5D2B7479-60AB-B7C9-FF85-6BC867D6A630}"/>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9C1CD8F5-5197-FF20-F370-88128A65124B}"/>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22D684-00F4-19FC-A5A3-252302D4E94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10" name="TextBox 9">
              <a:extLst>
                <a:ext uri="{FF2B5EF4-FFF2-40B4-BE49-F238E27FC236}">
                  <a16:creationId xmlns:a16="http://schemas.microsoft.com/office/drawing/2014/main" id="{C085002F-D241-F1D0-0160-CA5CD6F2C0E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spTree>
    <p:extLst>
      <p:ext uri="{BB962C8B-B14F-4D97-AF65-F5344CB8AC3E}">
        <p14:creationId xmlns:p14="http://schemas.microsoft.com/office/powerpoint/2010/main" val="281158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dirty="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dirty="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458181"/>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mc:Choice xmlns:p14="http://schemas.microsoft.com/office/powerpoint/2010/main" Requires="p14">
      <p:transition spd="slow" p14:dur="1500">
        <p:split orient="vert" dir="in"/>
      </p:transition>
    </mc:Choice>
    <mc:Fallback>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1000"/>
                                        <p:tgtEl>
                                          <p:spTgt spid="5">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heel(1)">
                                      <p:cBhvr>
                                        <p:cTn id="10" dur="2000"/>
                                        <p:tgtEl>
                                          <p:spTgt spid="5">
                                            <p:txEl>
                                              <p:pRg st="1" end="1"/>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heel(1)">
                                      <p:cBhvr>
                                        <p:cTn id="13" dur="2000"/>
                                        <p:tgtEl>
                                          <p:spTgt spid="5">
                                            <p:txEl>
                                              <p:pRg st="2" end="2"/>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heel(1)">
                                      <p:cBhvr>
                                        <p:cTn id="16" dur="2000"/>
                                        <p:tgtEl>
                                          <p:spTgt spid="5">
                                            <p:txEl>
                                              <p:pRg st="3" end="3"/>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heel(1)">
                                      <p:cBhvr>
                                        <p:cTn id="19" dur="2000"/>
                                        <p:tgtEl>
                                          <p:spTgt spid="5">
                                            <p:txEl>
                                              <p:pRg st="4" end="4"/>
                                            </p:txEl>
                                          </p:spTgt>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heel(1)">
                                      <p:cBhvr>
                                        <p:cTn id="22" dur="2000"/>
                                        <p:tgtEl>
                                          <p:spTgt spid="5">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inVertical)">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7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3" name="Rectangle 308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9ECB5C8-1963-7B89-5EE5-437DF556BF35}"/>
              </a:ext>
            </a:extLst>
          </p:cNvPr>
          <p:cNvSpPr txBox="1"/>
          <p:nvPr/>
        </p:nvSpPr>
        <p:spPr>
          <a:xfrm>
            <a:off x="914400" y="918266"/>
            <a:ext cx="732041" cy="747757"/>
          </a:xfrm>
          <a:prstGeom prst="rect">
            <a:avLst/>
          </a:prstGeom>
          <a:noFill/>
        </p:spPr>
        <p:txBody>
          <a:bodyPr wrap="none" anchor="ctr">
            <a:noAutofit/>
          </a:bodyPr>
          <a:lstStyle/>
          <a:p>
            <a:pPr algn="ctr" defTabSz="892221">
              <a:spcAft>
                <a:spcPts val="457"/>
              </a:spcAft>
            </a:pPr>
            <a:r>
              <a:rPr lang="en-US" altLang="zh-CN" sz="3415"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356839" y="964253"/>
            <a:ext cx="2806163" cy="655783"/>
          </a:xfrm>
          <a:prstGeom prst="rect">
            <a:avLst/>
          </a:prstGeom>
          <a:noFill/>
        </p:spPr>
        <p:txBody>
          <a:bodyPr wrap="none" lIns="466088" tIns="0" rIns="0" bIns="0" anchor="ctr" anchorCtr="0">
            <a:normAutofit/>
          </a:bodyPr>
          <a:lstStyle/>
          <a:p>
            <a:pPr defTabSz="892221">
              <a:spcAft>
                <a:spcPts val="457"/>
              </a:spcAft>
            </a:pPr>
            <a:r>
              <a:rPr lang="en-US" altLang="zh-CN" sz="2928" kern="1200" dirty="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892120" y="1620036"/>
            <a:ext cx="6591719" cy="4191660"/>
          </a:xfrm>
          <a:prstGeom prst="rect">
            <a:avLst/>
          </a:prstGeom>
          <a:noFill/>
        </p:spPr>
        <p:txBody>
          <a:bodyPr wrap="square">
            <a:spAutoFit/>
          </a:bodyPr>
          <a:lstStyle/>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Chức năng: </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CheckBox là đối tượng điều khiển để người dùng chọn hoặc bỏ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Text: Nội dung văn bản hiển thị cạnh CheckBox</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 Trạng thái chọn hay không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spcAft>
                <a:spcPts val="770"/>
              </a:spcAft>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780741" y="2788215"/>
            <a:ext cx="3303434" cy="212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1200"/>
                                  </p:stCondLst>
                                  <p:childTnLst>
                                    <p:set>
                                      <p:cBhvr>
                                        <p:cTn id="34" dur="1" fill="hold">
                                          <p:stCondLst>
                                            <p:cond delay="0"/>
                                          </p:stCondLst>
                                        </p:cTn>
                                        <p:tgtEl>
                                          <p:spTgt spid="3074"/>
                                        </p:tgtEl>
                                        <p:attrNameLst>
                                          <p:attrName>style.visibility</p:attrName>
                                        </p:attrNameLst>
                                      </p:cBhvr>
                                      <p:to>
                                        <p:strVal val="visible"/>
                                      </p:to>
                                    </p:set>
                                    <p:anim calcmode="lin" valueType="num">
                                      <p:cBhvr additive="base">
                                        <p:cTn id="35" dur="500" fill="hold"/>
                                        <p:tgtEl>
                                          <p:spTgt spid="3074"/>
                                        </p:tgtEl>
                                        <p:attrNameLst>
                                          <p:attrName>ppt_x</p:attrName>
                                        </p:attrNameLst>
                                      </p:cBhvr>
                                      <p:tavLst>
                                        <p:tav tm="0">
                                          <p:val>
                                            <p:strVal val="1+#ppt_w/2"/>
                                          </p:val>
                                        </p:tav>
                                        <p:tav tm="100000">
                                          <p:val>
                                            <p:strVal val="#ppt_x"/>
                                          </p:val>
                                        </p:tav>
                                      </p:tavLst>
                                    </p:anim>
                                    <p:anim calcmode="lin" valueType="num">
                                      <p:cBhvr additive="base">
                                        <p:cTn id="3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3C2FC81D-C43B-D6D3-660A-B463918C2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34923" cy="6858000"/>
          </a:xfrm>
          <a:prstGeom prst="rect">
            <a:avLst/>
          </a:prstGeom>
          <a:solidFill>
            <a:schemeClr val="bg1">
              <a:lumMod val="95000"/>
              <a:alpha val="8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05" name="Group 4104">
            <a:extLst>
              <a:ext uri="{FF2B5EF4-FFF2-40B4-BE49-F238E27FC236}">
                <a16:creationId xmlns:a16="http://schemas.microsoft.com/office/drawing/2014/main" id="{BDDB3F1B-9976-8542-B149-C66F2061F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1" y="0"/>
            <a:ext cx="123362" cy="6858000"/>
            <a:chOff x="12068638" y="0"/>
            <a:chExt cx="123362" cy="6858000"/>
          </a:xfrm>
        </p:grpSpPr>
        <p:sp>
          <p:nvSpPr>
            <p:cNvPr id="4106" name="Rectangle 4105">
              <a:extLst>
                <a:ext uri="{FF2B5EF4-FFF2-40B4-BE49-F238E27FC236}">
                  <a16:creationId xmlns:a16="http://schemas.microsoft.com/office/drawing/2014/main" id="{023A3929-30D6-0483-783F-8C676BF16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320AF78C-8B49-5B80-2FA4-B815E750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914" y="3522518"/>
            <a:ext cx="3494965" cy="2236777"/>
          </a:xfrm>
          <a:prstGeom prst="rect">
            <a:avLst/>
          </a:prstGeom>
          <a:solidFill>
            <a:srgbClr val="FFFFFF">
              <a:shade val="85000"/>
            </a:srgbClr>
          </a:solidFill>
        </p:spPr>
      </p:pic>
      <p:sp>
        <p:nvSpPr>
          <p:cNvPr id="8" name="TextBox 7">
            <a:extLst>
              <a:ext uri="{FF2B5EF4-FFF2-40B4-BE49-F238E27FC236}">
                <a16:creationId xmlns:a16="http://schemas.microsoft.com/office/drawing/2014/main" id="{42BBA2E5-C299-A892-BC00-CE8FF34567B9}"/>
              </a:ext>
            </a:extLst>
          </p:cNvPr>
          <p:cNvSpPr txBox="1"/>
          <p:nvPr/>
        </p:nvSpPr>
        <p:spPr>
          <a:xfrm>
            <a:off x="6103649" y="1698171"/>
            <a:ext cx="5334923" cy="4283137"/>
          </a:xfrm>
          <a:prstGeom prst="rect">
            <a:avLst/>
          </a:prstGeom>
        </p:spPr>
        <p:txBody>
          <a:bodyPr vert="horz" lIns="91440" tIns="45720" rIns="91440" bIns="45720" rtlCol="0" anchor="t">
            <a:normAutofit/>
          </a:bodyPr>
          <a:lstStyle/>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Chức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cs typeface="Times New Roman" panose="02020603050405020304" pitchFamily="18" charset="0"/>
              </a:rPr>
              <a:t>: </a:t>
            </a:r>
          </a:p>
          <a:p>
            <a:pPr marL="342900" marR="0" lvl="0" indent="-228600">
              <a:lnSpc>
                <a:spcPct val="120000"/>
              </a:lnSpc>
              <a:spcBef>
                <a:spcPts val="0"/>
              </a:spcBef>
              <a:spcAft>
                <a:spcPts val="0"/>
              </a:spcAft>
              <a:buFont typeface="Arial" panose="020B0604020202020204" pitchFamily="34" charset="0"/>
              <a:buChar char="•"/>
            </a:pPr>
            <a:r>
              <a:rPr lang="en-US" sz="2000" dirty="0" err="1">
                <a:solidFill>
                  <a:schemeClr val="bg1"/>
                </a:solidFill>
                <a:effectLst/>
                <a:latin typeface="Times New Roman" panose="02020603050405020304" pitchFamily="18" charset="0"/>
                <a:cs typeface="Times New Roman" panose="02020603050405020304" pitchFamily="18" charset="0"/>
              </a:rPr>
              <a:t>RadioButton</a:t>
            </a:r>
            <a:r>
              <a:rPr lang="en-US" sz="2000" dirty="0">
                <a:solidFill>
                  <a:schemeClr val="bg1"/>
                </a:solidFill>
                <a:effectLst/>
                <a:latin typeface="Times New Roman" panose="02020603050405020304" pitchFamily="18" charset="0"/>
                <a:cs typeface="Times New Roman" panose="02020603050405020304" pitchFamily="18" charset="0"/>
              </a:rPr>
              <a:t> là </a:t>
            </a:r>
            <a:r>
              <a:rPr lang="en-US" sz="2000" dirty="0" err="1">
                <a:solidFill>
                  <a:schemeClr val="bg1"/>
                </a:solidFill>
                <a:effectLst/>
                <a:latin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để</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một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tuỳ</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cs typeface="Times New Roman" panose="02020603050405020304" pitchFamily="18" charset="0"/>
              </a:rPr>
              <a:t>một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nhóm</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tuỳ</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a:t>
            </a:r>
          </a:p>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thường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a:t>
            </a:r>
          </a:p>
          <a:p>
            <a:pPr marL="342900" marR="0" lvl="0" indent="-228600">
              <a:lnSpc>
                <a:spcPct val="120000"/>
              </a:lnSpc>
              <a:spcBef>
                <a:spcPts val="0"/>
              </a:spcBef>
              <a:spcAft>
                <a:spcPts val="0"/>
              </a:spcAft>
              <a:buFont typeface="Arial" panose="020B0604020202020204" pitchFamily="34" charset="0"/>
              <a:buChar char="•"/>
            </a:pPr>
            <a:r>
              <a:rPr lang="en-US" sz="2000" dirty="0">
                <a:solidFill>
                  <a:schemeClr val="bg1"/>
                </a:solidFill>
                <a:effectLst/>
                <a:latin typeface="Times New Roman" panose="02020603050405020304" pitchFamily="18" charset="0"/>
                <a:cs typeface="Times New Roman" panose="02020603050405020304" pitchFamily="18" charset="0"/>
              </a:rPr>
              <a:t>Text: </a:t>
            </a:r>
            <a:r>
              <a:rPr lang="en-US" sz="2000" dirty="0" err="1">
                <a:solidFill>
                  <a:schemeClr val="bg1"/>
                </a:solidFill>
                <a:effectLst/>
                <a:latin typeface="Times New Roman" panose="02020603050405020304" pitchFamily="18" charset="0"/>
                <a:cs typeface="Times New Roman" panose="02020603050405020304" pitchFamily="18" charset="0"/>
              </a:rPr>
              <a:t>Nội</a:t>
            </a:r>
            <a:r>
              <a:rPr lang="en-US" sz="2000" dirty="0">
                <a:solidFill>
                  <a:schemeClr val="bg1"/>
                </a:solidFill>
                <a:effectLst/>
                <a:latin typeface="Times New Roman" panose="02020603050405020304" pitchFamily="18" charset="0"/>
                <a:cs typeface="Times New Roman" panose="02020603050405020304" pitchFamily="18" charset="0"/>
              </a:rPr>
              <a:t> dung </a:t>
            </a:r>
            <a:r>
              <a:rPr lang="en-US" sz="2000" dirty="0" err="1">
                <a:solidFill>
                  <a:schemeClr val="bg1"/>
                </a:solidFill>
                <a:effectLst/>
                <a:latin typeface="Times New Roman" panose="02020603050405020304" pitchFamily="18" charset="0"/>
                <a:cs typeface="Times New Roman" panose="02020603050405020304" pitchFamily="18" charset="0"/>
              </a:rPr>
              <a:t>văn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bản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hiển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thị</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cạnh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RadioButton</a:t>
            </a:r>
            <a:endParaRPr lang="en-US" sz="2000" dirty="0">
              <a:solidFill>
                <a:schemeClr val="bg1"/>
              </a:solidFill>
              <a:effectLst/>
              <a:latin typeface="Times New Roman" panose="02020603050405020304" pitchFamily="18" charset="0"/>
              <a:cs typeface="Times New Roman" panose="02020603050405020304" pitchFamily="18" charset="0"/>
            </a:endParaRPr>
          </a:p>
          <a:p>
            <a:pPr marL="342900" marR="0" lvl="0" indent="-228600">
              <a:lnSpc>
                <a:spcPct val="120000"/>
              </a:lnSpc>
              <a:spcBef>
                <a:spcPts val="0"/>
              </a:spcBef>
              <a:spcAft>
                <a:spcPts val="0"/>
              </a:spcAft>
              <a:buFont typeface="Arial" panose="020B0604020202020204" pitchFamily="34" charset="0"/>
              <a:buChar char="•"/>
            </a:pPr>
            <a:r>
              <a:rPr lang="en-US" sz="2000" dirty="0">
                <a:solidFill>
                  <a:schemeClr val="bg1"/>
                </a:solidFill>
                <a:effectLst/>
                <a:latin typeface="Times New Roman" panose="02020603050405020304" pitchFamily="18" charset="0"/>
                <a:cs typeface="Times New Roman" panose="02020603050405020304" pitchFamily="18" charset="0"/>
              </a:rPr>
              <a:t>Checked: </a:t>
            </a:r>
            <a:r>
              <a:rPr lang="en-US" sz="2000" dirty="0" err="1">
                <a:solidFill>
                  <a:schemeClr val="bg1"/>
                </a:solidFill>
                <a:effectLst/>
                <a:latin typeface="Times New Roman" panose="02020603050405020304" pitchFamily="18" charset="0"/>
                <a:cs typeface="Times New Roman" panose="02020603050405020304" pitchFamily="18" charset="0"/>
              </a:rPr>
              <a:t>Trạng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thái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hay </a:t>
            </a:r>
            <a:r>
              <a:rPr lang="en-US" sz="2000" dirty="0" err="1">
                <a:solidFill>
                  <a:schemeClr val="bg1"/>
                </a:solidFill>
                <a:effectLst/>
                <a:latin typeface="Times New Roman" panose="02020603050405020304" pitchFamily="18" charset="0"/>
                <a:cs typeface="Times New Roman" panose="02020603050405020304" pitchFamily="18" charset="0"/>
              </a:rPr>
              <a:t>không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endParaRPr lang="en-US" sz="2000" dirty="0">
              <a:solidFill>
                <a:schemeClr val="bg1"/>
              </a:solidFill>
              <a:effectLst/>
              <a:latin typeface="Times New Roman" panose="02020603050405020304" pitchFamily="18" charset="0"/>
              <a:cs typeface="Times New Roman" panose="02020603050405020304" pitchFamily="18" charset="0"/>
            </a:endParaRPr>
          </a:p>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sự</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kiện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thường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a:t>
            </a:r>
          </a:p>
          <a:p>
            <a:pPr marL="342900" marR="0" lvl="0" indent="-228600">
              <a:lnSpc>
                <a:spcPct val="120000"/>
              </a:lnSpc>
              <a:spcBef>
                <a:spcPts val="0"/>
              </a:spcBef>
              <a:spcAft>
                <a:spcPts val="1000"/>
              </a:spcAft>
              <a:buFont typeface="Arial" panose="020B0604020202020204" pitchFamily="34" charset="0"/>
              <a:buChar char="•"/>
            </a:pPr>
            <a:r>
              <a:rPr lang="en-US" sz="2000" dirty="0" err="1">
                <a:solidFill>
                  <a:schemeClr val="bg1"/>
                </a:solidFill>
                <a:effectLst/>
                <a:latin typeface="Times New Roman" panose="02020603050405020304" pitchFamily="18" charset="0"/>
                <a:cs typeface="Times New Roman" panose="02020603050405020304" pitchFamily="18" charset="0"/>
              </a:rPr>
              <a:t>CheckedChanged</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hoạt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khi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trạng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thái</a:t>
            </a:r>
            <a:r>
              <a:rPr lang="en-US" sz="2000" dirty="0">
                <a:solidFill>
                  <a:schemeClr val="bg1"/>
                </a:solidFill>
                <a:effectLst/>
                <a:latin typeface="Times New Roman" panose="02020603050405020304" pitchFamily="18" charset="0"/>
                <a:cs typeface="Times New Roman" panose="02020603050405020304" pitchFamily="18" charset="0"/>
              </a:rPr>
              <a:t> check </a:t>
            </a:r>
            <a:r>
              <a:rPr lang="en-US" sz="2000" dirty="0" err="1">
                <a:solidFill>
                  <a:schemeClr val="bg1"/>
                </a:solidFill>
                <a:effectLst/>
                <a:latin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RadioButton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thay</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đổi</a:t>
            </a:r>
            <a:endParaRPr lang="en-US" sz="2000" dirty="0">
              <a:solidFill>
                <a:schemeClr val="bg1"/>
              </a:solidFill>
              <a:effectLst/>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9E429559-BD8C-B716-720D-546A2F37E7A5}"/>
              </a:ext>
            </a:extLst>
          </p:cNvPr>
          <p:cNvGrpSpPr/>
          <p:nvPr/>
        </p:nvGrpSpPr>
        <p:grpSpPr>
          <a:xfrm>
            <a:off x="928915" y="2531017"/>
            <a:ext cx="3494967" cy="804464"/>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961744">
                <a:spcAft>
                  <a:spcPts val="493"/>
                </a:spcAft>
              </a:pPr>
              <a:r>
                <a:rPr lang="en-US" altLang="zh-CN" sz="3681" b="1" kern="1200">
                  <a:solidFill>
                    <a:srgbClr val="00B0F0"/>
                  </a:soli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1.4</a:t>
              </a:r>
              <a:endParaRPr lang="en-US" altLang="zh-CN" sz="3500">
                <a:solidFill>
                  <a:srgbClr val="00B0F0"/>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961744">
                <a:spcAft>
                  <a:spcPts val="493"/>
                </a:spcAft>
              </a:pPr>
              <a:r>
                <a:rPr lang="en-US" altLang="zh-CN" sz="3156" b="1" kern="1200">
                  <a:solidFill>
                    <a:srgbClr val="4D4D4D"/>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821511658"/>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677416" y="643466"/>
            <a:ext cx="990788" cy="1012059"/>
          </a:xfrm>
          <a:prstGeom prst="rect">
            <a:avLst/>
          </a:prstGeom>
          <a:noFill/>
        </p:spPr>
        <p:txBody>
          <a:bodyPr wrap="none" anchor="ctr">
            <a:noAutofit/>
          </a:bodyPr>
          <a:lstStyle/>
          <a:p>
            <a:pPr algn="ctr" defTabSz="1216664">
              <a:spcAft>
                <a:spcPts val="624"/>
              </a:spcAft>
            </a:pPr>
            <a:r>
              <a:rPr lang="en-US" altLang="zh-CN" sz="465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276239" y="705708"/>
            <a:ext cx="3798029" cy="887576"/>
          </a:xfrm>
          <a:prstGeom prst="rect">
            <a:avLst/>
          </a:prstGeom>
          <a:noFill/>
        </p:spPr>
        <p:txBody>
          <a:bodyPr wrap="none" lIns="466088" tIns="0" rIns="0" bIns="0" anchor="ctr" anchorCtr="0">
            <a:normAutofit/>
          </a:bodyPr>
          <a:lstStyle/>
          <a:p>
            <a:pPr defTabSz="1216664">
              <a:spcAft>
                <a:spcPts val="624"/>
              </a:spcAft>
            </a:pPr>
            <a:r>
              <a:rPr lang="en-US" altLang="zh-CN" sz="399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709475" y="1980904"/>
            <a:ext cx="6199634" cy="4751685"/>
          </a:xfrm>
          <a:prstGeom prst="rect">
            <a:avLst/>
          </a:prstGeom>
          <a:noFill/>
        </p:spPr>
        <p:txBody>
          <a:bodyPr wrap="square">
            <a:spAutoFit/>
          </a:bodyPr>
          <a:lstStyle/>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Chức năng: </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ComboBox là đối tượng điều khiển hiển thị một danh sách các tuỳ chọn để người dùng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Items: Danh sách các mục trong ComboBox</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SelectedIndex: Chỉ mục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SelectedItem: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SelectedValue: Giá trị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R="0" lvl="0">
              <a:lnSpc>
                <a:spcPct val="150000"/>
              </a:lnSpc>
              <a:spcBef>
                <a:spcPts val="0"/>
              </a:spcBef>
              <a:spcAft>
                <a:spcPts val="60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103" y="2986341"/>
            <a:ext cx="4384481" cy="205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box(in)">
                                      <p:cBhvr>
                                        <p:cTn id="28"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734159" y="643466"/>
            <a:ext cx="925405" cy="945273"/>
          </a:xfrm>
          <a:prstGeom prst="rect">
            <a:avLst/>
          </a:prstGeom>
          <a:noFill/>
        </p:spPr>
        <p:txBody>
          <a:bodyPr wrap="none" anchor="ctr">
            <a:noAutofit/>
          </a:bodyPr>
          <a:lstStyle/>
          <a:p>
            <a:pPr algn="ctr" defTabSz="1135553">
              <a:spcAft>
                <a:spcPts val="582"/>
              </a:spcAft>
            </a:pPr>
            <a:r>
              <a:rPr lang="en-US" altLang="zh-CN" sz="434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293465" y="701601"/>
            <a:ext cx="3547394" cy="829004"/>
          </a:xfrm>
          <a:prstGeom prst="rect">
            <a:avLst/>
          </a:prstGeom>
          <a:noFill/>
        </p:spPr>
        <p:txBody>
          <a:bodyPr wrap="none" lIns="466088" tIns="0" rIns="0" bIns="0" anchor="ctr" anchorCtr="0">
            <a:normAutofit/>
          </a:bodyPr>
          <a:lstStyle/>
          <a:p>
            <a:pPr defTabSz="1135553">
              <a:spcAft>
                <a:spcPts val="582"/>
              </a:spcAft>
            </a:pPr>
            <a:r>
              <a:rPr lang="en-US" altLang="zh-CN" sz="372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734159" y="1646873"/>
            <a:ext cx="9577329" cy="4567660"/>
          </a:xfrm>
          <a:prstGeom prst="rect">
            <a:avLst/>
          </a:prstGeom>
          <a:noFill/>
        </p:spPr>
        <p:txBody>
          <a:bodyPr wrap="square">
            <a:spAutoFit/>
          </a:bodyPr>
          <a:lstStyle/>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Items.Clear: Xoá các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Items.Add: Thêm một mục vào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Items.Count: Đếm số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Items.Contains: Kiểm tra mục tồn tại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Items.RemoveAt: Xoá mục tại chỉ mục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 Xoá mục có giá trị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SelectedIndexChanged: Kích hoạt khi chỉ mục chọn thay đổi</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spcAft>
                <a:spcPts val="980"/>
              </a:spcAft>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694" y="2831734"/>
            <a:ext cx="4095147" cy="191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817591"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81759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817591"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17591"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614603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5" name="Rectangle 615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BEDB3291-2F50-8EDA-AFAB-4C00D9E8837A}"/>
              </a:ext>
            </a:extLst>
          </p:cNvPr>
          <p:cNvSpPr txBox="1"/>
          <p:nvPr/>
        </p:nvSpPr>
        <p:spPr>
          <a:xfrm>
            <a:off x="1263578" y="1452781"/>
            <a:ext cx="841327" cy="859390"/>
          </a:xfrm>
          <a:prstGeom prst="rect">
            <a:avLst/>
          </a:prstGeom>
          <a:noFill/>
        </p:spPr>
        <p:txBody>
          <a:bodyPr wrap="none" anchor="ctr">
            <a:noAutofit/>
          </a:bodyPr>
          <a:lstStyle/>
          <a:p>
            <a:pPr algn="ctr" defTabSz="1031268">
              <a:spcAft>
                <a:spcPts val="529"/>
              </a:spcAft>
            </a:pPr>
            <a:r>
              <a:rPr lang="en-US" altLang="zh-CN" sz="3947"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1.6</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772068" y="1505634"/>
            <a:ext cx="3225095" cy="753685"/>
          </a:xfrm>
          <a:prstGeom prst="rect">
            <a:avLst/>
          </a:prstGeom>
          <a:noFill/>
        </p:spPr>
        <p:txBody>
          <a:bodyPr wrap="none" lIns="466088" tIns="0" rIns="0" bIns="0" anchor="ctr" anchorCtr="0">
            <a:normAutofit/>
          </a:bodyPr>
          <a:lstStyle/>
          <a:p>
            <a:pPr defTabSz="1031268">
              <a:spcAft>
                <a:spcPts val="529"/>
              </a:spcAft>
            </a:pPr>
            <a:r>
              <a:rPr lang="en-US" altLang="zh-CN" sz="3384" b="1" kern="120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BE698438-F9FD-46BE-9979-AA2185836160}"/>
              </a:ext>
            </a:extLst>
          </p:cNvPr>
          <p:cNvSpPr txBox="1"/>
          <p:nvPr/>
        </p:nvSpPr>
        <p:spPr>
          <a:xfrm>
            <a:off x="1263578" y="2685480"/>
            <a:ext cx="4904742" cy="2092698"/>
          </a:xfrm>
          <a:prstGeom prst="rect">
            <a:avLst/>
          </a:prstGeom>
          <a:noFill/>
        </p:spPr>
        <p:txBody>
          <a:bodyPr wrap="square">
            <a:spAutoFit/>
          </a:bodyPr>
          <a:lstStyle/>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Chức năng: </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Label là đối tượng điều khiển hiển thị văn bản tĩnh trên form</a:t>
            </a:r>
            <a:endParaRPr lang="en-US" sz="1780" kern="1200">
              <a:solidFill>
                <a:srgbClr val="555555"/>
              </a:solidFill>
              <a:latin typeface="Cambria" panose="02040503050406030204" pitchFamily="18" charset="0"/>
              <a:ea typeface="+mn-ea"/>
              <a:cs typeface="Times New Roman" panose="02020603050405020304" pitchFamily="18" charset="0"/>
            </a:endParaRPr>
          </a:p>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spcAft>
                <a:spcPts val="890"/>
              </a:spcAft>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320" y="2685480"/>
            <a:ext cx="4760104" cy="254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00"/>
                                  </p:stCondLst>
                                  <p:childTnLst>
                                    <p:set>
                                      <p:cBhvr>
                                        <p:cTn id="18" dur="1" fill="hold">
                                          <p:stCondLst>
                                            <p:cond delay="0"/>
                                          </p:stCondLst>
                                        </p:cTn>
                                        <p:tgtEl>
                                          <p:spTgt spid="6146"/>
                                        </p:tgtEl>
                                        <p:attrNameLst>
                                          <p:attrName>style.visibility</p:attrName>
                                        </p:attrNameLst>
                                      </p:cBhvr>
                                      <p:to>
                                        <p:strVal val="visible"/>
                                      </p:to>
                                    </p:set>
                                    <p:anim calcmode="lin" valueType="num">
                                      <p:cBhvr additive="base">
                                        <p:cTn id="19" dur="500" fill="hold"/>
                                        <p:tgtEl>
                                          <p:spTgt spid="6146"/>
                                        </p:tgtEl>
                                        <p:attrNameLst>
                                          <p:attrName>ppt_x</p:attrName>
                                        </p:attrNameLst>
                                      </p:cBhvr>
                                      <p:tavLst>
                                        <p:tav tm="0">
                                          <p:val>
                                            <p:strVal val="#ppt_x"/>
                                          </p:val>
                                        </p:tav>
                                        <p:tav tm="100000">
                                          <p:val>
                                            <p:strVal val="#ppt_x"/>
                                          </p:val>
                                        </p:tav>
                                      </p:tavLst>
                                    </p:anim>
                                    <p:anim calcmode="lin" valueType="num">
                                      <p:cBhvr additive="base">
                                        <p:cTn id="20"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30855"/>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590080"/>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556" y="2226075"/>
            <a:ext cx="4919969" cy="271064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78BA059-7F21-900A-4ED1-F392259AB3F1}"/>
              </a:ext>
            </a:extLst>
          </p:cNvPr>
          <p:cNvSpPr/>
          <p:nvPr/>
        </p:nvSpPr>
        <p:spPr>
          <a:xfrm>
            <a:off x="1900853" y="3701045"/>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Rectangle 17">
            <a:extLst>
              <a:ext uri="{FF2B5EF4-FFF2-40B4-BE49-F238E27FC236}">
                <a16:creationId xmlns:a16="http://schemas.microsoft.com/office/drawing/2014/main" id="{4DF79DEF-FE96-AB29-12FB-580E64F293B4}"/>
              </a:ext>
            </a:extLst>
          </p:cNvPr>
          <p:cNvSpPr/>
          <p:nvPr/>
        </p:nvSpPr>
        <p:spPr>
          <a:xfrm>
            <a:off x="1900853" y="4621842"/>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Rectangle 15">
            <a:extLst>
              <a:ext uri="{FF2B5EF4-FFF2-40B4-BE49-F238E27FC236}">
                <a16:creationId xmlns:a16="http://schemas.microsoft.com/office/drawing/2014/main" id="{54A951DB-E2EA-8BD4-1EB4-4052F27763D1}"/>
              </a:ext>
            </a:extLst>
          </p:cNvPr>
          <p:cNvSpPr/>
          <p:nvPr/>
        </p:nvSpPr>
        <p:spPr>
          <a:xfrm>
            <a:off x="1900853" y="5082240"/>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aphicFrame>
        <p:nvGraphicFramePr>
          <p:cNvPr id="7186" name="TextBox 30">
            <a:extLst>
              <a:ext uri="{FF2B5EF4-FFF2-40B4-BE49-F238E27FC236}">
                <a16:creationId xmlns:a16="http://schemas.microsoft.com/office/drawing/2014/main" id="{40AE27EA-D61C-D793-7BBE-7F06CC1047C2}"/>
              </a:ext>
            </a:extLst>
          </p:cNvPr>
          <p:cNvGraphicFramePr/>
          <p:nvPr>
            <p:extLst>
              <p:ext uri="{D42A27DB-BD31-4B8C-83A1-F6EECF244321}">
                <p14:modId xmlns:p14="http://schemas.microsoft.com/office/powerpoint/2010/main" val="4214334403"/>
              </p:ext>
            </p:extLst>
          </p:nvPr>
        </p:nvGraphicFramePr>
        <p:xfrm>
          <a:off x="603274" y="1935234"/>
          <a:ext cx="6094324" cy="3729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4575186"/>
      </p:ext>
    </p:extLst>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86">
                                            <p:graphicEl>
                                              <a:dgm id="{D1EF5CFD-A290-4D6C-BE7F-3A99996D7F32}"/>
                                            </p:graphicEl>
                                          </p:spTgt>
                                        </p:tgtEl>
                                        <p:attrNameLst>
                                          <p:attrName>style.visibility</p:attrName>
                                        </p:attrNameLst>
                                      </p:cBhvr>
                                      <p:to>
                                        <p:strVal val="visible"/>
                                      </p:to>
                                    </p:set>
                                    <p:anim calcmode="lin" valueType="num">
                                      <p:cBhvr additive="base">
                                        <p:cTn id="7" dur="500" fill="hold"/>
                                        <p:tgtEl>
                                          <p:spTgt spid="7186">
                                            <p:graphicEl>
                                              <a:dgm id="{D1EF5CFD-A290-4D6C-BE7F-3A99996D7F3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186">
                                            <p:graphicEl>
                                              <a:dgm id="{D1EF5CFD-A290-4D6C-BE7F-3A99996D7F32}"/>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86">
                                            <p:graphicEl>
                                              <a:dgm id="{7F776F62-6731-44F9-AAF1-C070074BFEAE}"/>
                                            </p:graphicEl>
                                          </p:spTgt>
                                        </p:tgtEl>
                                        <p:attrNameLst>
                                          <p:attrName>style.visibility</p:attrName>
                                        </p:attrNameLst>
                                      </p:cBhvr>
                                      <p:to>
                                        <p:strVal val="visible"/>
                                      </p:to>
                                    </p:set>
                                    <p:anim calcmode="lin" valueType="num">
                                      <p:cBhvr additive="base">
                                        <p:cTn id="11" dur="500" fill="hold"/>
                                        <p:tgtEl>
                                          <p:spTgt spid="7186">
                                            <p:graphicEl>
                                              <a:dgm id="{7F776F62-6731-44F9-AAF1-C070074BFEA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86">
                                            <p:graphicEl>
                                              <a:dgm id="{7F776F62-6731-44F9-AAF1-C070074BFEAE}"/>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86">
                                            <p:graphicEl>
                                              <a:dgm id="{18A3A337-5E53-40D1-9942-A2089654319E}"/>
                                            </p:graphicEl>
                                          </p:spTgt>
                                        </p:tgtEl>
                                        <p:attrNameLst>
                                          <p:attrName>style.visibility</p:attrName>
                                        </p:attrNameLst>
                                      </p:cBhvr>
                                      <p:to>
                                        <p:strVal val="visible"/>
                                      </p:to>
                                    </p:set>
                                    <p:anim calcmode="lin" valueType="num">
                                      <p:cBhvr additive="base">
                                        <p:cTn id="15" dur="500" fill="hold"/>
                                        <p:tgtEl>
                                          <p:spTgt spid="7186">
                                            <p:graphicEl>
                                              <a:dgm id="{18A3A337-5E53-40D1-9942-A2089654319E}"/>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7186">
                                            <p:graphicEl>
                                              <a:dgm id="{18A3A337-5E53-40D1-9942-A2089654319E}"/>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186">
                                            <p:graphicEl>
                                              <a:dgm id="{A720DB59-19F8-49BD-AEF9-B0E75B8EC8F3}"/>
                                            </p:graphicEl>
                                          </p:spTgt>
                                        </p:tgtEl>
                                        <p:attrNameLst>
                                          <p:attrName>style.visibility</p:attrName>
                                        </p:attrNameLst>
                                      </p:cBhvr>
                                      <p:to>
                                        <p:strVal val="visible"/>
                                      </p:to>
                                    </p:set>
                                    <p:anim calcmode="lin" valueType="num">
                                      <p:cBhvr additive="base">
                                        <p:cTn id="19" dur="500" fill="hold"/>
                                        <p:tgtEl>
                                          <p:spTgt spid="7186">
                                            <p:graphicEl>
                                              <a:dgm id="{A720DB59-19F8-49BD-AEF9-B0E75B8EC8F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86">
                                            <p:graphicEl>
                                              <a:dgm id="{A720DB59-19F8-49BD-AEF9-B0E75B8EC8F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86">
                                            <p:graphicEl>
                                              <a:dgm id="{D2B2E1AC-5D5A-479D-AAAA-AEC97BF604BA}"/>
                                            </p:graphicEl>
                                          </p:spTgt>
                                        </p:tgtEl>
                                        <p:attrNameLst>
                                          <p:attrName>style.visibility</p:attrName>
                                        </p:attrNameLst>
                                      </p:cBhvr>
                                      <p:to>
                                        <p:strVal val="visible"/>
                                      </p:to>
                                    </p:set>
                                    <p:anim calcmode="lin" valueType="num">
                                      <p:cBhvr additive="base">
                                        <p:cTn id="25" dur="500" fill="hold"/>
                                        <p:tgtEl>
                                          <p:spTgt spid="7186">
                                            <p:graphicEl>
                                              <a:dgm id="{D2B2E1AC-5D5A-479D-AAAA-AEC97BF604B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86">
                                            <p:graphicEl>
                                              <a:dgm id="{D2B2E1AC-5D5A-479D-AAAA-AEC97BF604BA}"/>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186">
                                            <p:graphicEl>
                                              <a:dgm id="{9C9B0F62-C5F8-4500-9ABF-5C6378C1B23A}"/>
                                            </p:graphicEl>
                                          </p:spTgt>
                                        </p:tgtEl>
                                        <p:attrNameLst>
                                          <p:attrName>style.visibility</p:attrName>
                                        </p:attrNameLst>
                                      </p:cBhvr>
                                      <p:to>
                                        <p:strVal val="visible"/>
                                      </p:to>
                                    </p:set>
                                    <p:anim calcmode="lin" valueType="num">
                                      <p:cBhvr additive="base">
                                        <p:cTn id="29" dur="500" fill="hold"/>
                                        <p:tgtEl>
                                          <p:spTgt spid="7186">
                                            <p:graphicEl>
                                              <a:dgm id="{9C9B0F62-C5F8-4500-9ABF-5C6378C1B23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86">
                                            <p:graphicEl>
                                              <a:dgm id="{9C9B0F62-C5F8-4500-9ABF-5C6378C1B23A}"/>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186">
                                            <p:graphicEl>
                                              <a:dgm id="{EA91569C-FAD1-4DD5-88C2-4C7E35090428}"/>
                                            </p:graphicEl>
                                          </p:spTgt>
                                        </p:tgtEl>
                                        <p:attrNameLst>
                                          <p:attrName>style.visibility</p:attrName>
                                        </p:attrNameLst>
                                      </p:cBhvr>
                                      <p:to>
                                        <p:strVal val="visible"/>
                                      </p:to>
                                    </p:set>
                                    <p:anim calcmode="lin" valueType="num">
                                      <p:cBhvr additive="base">
                                        <p:cTn id="33" dur="500" fill="hold"/>
                                        <p:tgtEl>
                                          <p:spTgt spid="7186">
                                            <p:graphicEl>
                                              <a:dgm id="{EA91569C-FAD1-4DD5-88C2-4C7E35090428}"/>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86">
                                            <p:graphicEl>
                                              <a:dgm id="{EA91569C-FAD1-4DD5-88C2-4C7E35090428}"/>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186">
                                            <p:graphicEl>
                                              <a:dgm id="{A94A2FBA-CF31-421A-B55C-F49856196834}"/>
                                            </p:graphicEl>
                                          </p:spTgt>
                                        </p:tgtEl>
                                        <p:attrNameLst>
                                          <p:attrName>style.visibility</p:attrName>
                                        </p:attrNameLst>
                                      </p:cBhvr>
                                      <p:to>
                                        <p:strVal val="visible"/>
                                      </p:to>
                                    </p:set>
                                    <p:anim calcmode="lin" valueType="num">
                                      <p:cBhvr additive="base">
                                        <p:cTn id="37" dur="500" fill="hold"/>
                                        <p:tgtEl>
                                          <p:spTgt spid="7186">
                                            <p:graphicEl>
                                              <a:dgm id="{A94A2FBA-CF31-421A-B55C-F4985619683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86">
                                            <p:graphicEl>
                                              <a:dgm id="{A94A2FBA-CF31-421A-B55C-F49856196834}"/>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186">
                                            <p:graphicEl>
                                              <a:dgm id="{3C2E1556-3F62-40D0-B283-1D9DA32A2B0A}"/>
                                            </p:graphicEl>
                                          </p:spTgt>
                                        </p:tgtEl>
                                        <p:attrNameLst>
                                          <p:attrName>style.visibility</p:attrName>
                                        </p:attrNameLst>
                                      </p:cBhvr>
                                      <p:to>
                                        <p:strVal val="visible"/>
                                      </p:to>
                                    </p:set>
                                    <p:anim calcmode="lin" valueType="num">
                                      <p:cBhvr additive="base">
                                        <p:cTn id="41" dur="500" fill="hold"/>
                                        <p:tgtEl>
                                          <p:spTgt spid="7186">
                                            <p:graphicEl>
                                              <a:dgm id="{3C2E1556-3F62-40D0-B283-1D9DA32A2B0A}"/>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7186">
                                            <p:graphicEl>
                                              <a:dgm id="{3C2E1556-3F62-40D0-B283-1D9DA32A2B0A}"/>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186">
                                            <p:graphicEl>
                                              <a:dgm id="{4B1D7BF3-FE2F-4EAA-86C9-DEC8C9B9072C}"/>
                                            </p:graphicEl>
                                          </p:spTgt>
                                        </p:tgtEl>
                                        <p:attrNameLst>
                                          <p:attrName>style.visibility</p:attrName>
                                        </p:attrNameLst>
                                      </p:cBhvr>
                                      <p:to>
                                        <p:strVal val="visible"/>
                                      </p:to>
                                    </p:set>
                                    <p:anim calcmode="lin" valueType="num">
                                      <p:cBhvr additive="base">
                                        <p:cTn id="45" dur="500" fill="hold"/>
                                        <p:tgtEl>
                                          <p:spTgt spid="7186">
                                            <p:graphicEl>
                                              <a:dgm id="{4B1D7BF3-FE2F-4EAA-86C9-DEC8C9B9072C}"/>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7186">
                                            <p:graphicEl>
                                              <a:dgm id="{4B1D7BF3-FE2F-4EAA-86C9-DEC8C9B9072C}"/>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86">
                                            <p:graphicEl>
                                              <a:dgm id="{CAB6CBA9-FCD4-4CD9-BCDA-D8C67DC60814}"/>
                                            </p:graphicEl>
                                          </p:spTgt>
                                        </p:tgtEl>
                                        <p:attrNameLst>
                                          <p:attrName>style.visibility</p:attrName>
                                        </p:attrNameLst>
                                      </p:cBhvr>
                                      <p:to>
                                        <p:strVal val="visible"/>
                                      </p:to>
                                    </p:set>
                                    <p:anim calcmode="lin" valueType="num">
                                      <p:cBhvr additive="base">
                                        <p:cTn id="49" dur="500" fill="hold"/>
                                        <p:tgtEl>
                                          <p:spTgt spid="7186">
                                            <p:graphicEl>
                                              <a:dgm id="{CAB6CBA9-FCD4-4CD9-BCDA-D8C67DC60814}"/>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186">
                                            <p:graphicEl>
                                              <a:dgm id="{CAB6CBA9-FCD4-4CD9-BCDA-D8C67DC60814}"/>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186">
                                            <p:graphicEl>
                                              <a:dgm id="{7A53FB7B-4EC8-4EBA-AA99-7C9691648285}"/>
                                            </p:graphicEl>
                                          </p:spTgt>
                                        </p:tgtEl>
                                        <p:attrNameLst>
                                          <p:attrName>style.visibility</p:attrName>
                                        </p:attrNameLst>
                                      </p:cBhvr>
                                      <p:to>
                                        <p:strVal val="visible"/>
                                      </p:to>
                                    </p:set>
                                    <p:anim calcmode="lin" valueType="num">
                                      <p:cBhvr additive="base">
                                        <p:cTn id="53" dur="500" fill="hold"/>
                                        <p:tgtEl>
                                          <p:spTgt spid="7186">
                                            <p:graphicEl>
                                              <a:dgm id="{7A53FB7B-4EC8-4EBA-AA99-7C9691648285}"/>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7186">
                                            <p:graphicEl>
                                              <a:dgm id="{7A53FB7B-4EC8-4EBA-AA99-7C9691648285}"/>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186">
                                            <p:graphicEl>
                                              <a:dgm id="{FC7A7E07-A777-46CC-AE8F-6C00C9A1E025}"/>
                                            </p:graphicEl>
                                          </p:spTgt>
                                        </p:tgtEl>
                                        <p:attrNameLst>
                                          <p:attrName>style.visibility</p:attrName>
                                        </p:attrNameLst>
                                      </p:cBhvr>
                                      <p:to>
                                        <p:strVal val="visible"/>
                                      </p:to>
                                    </p:set>
                                    <p:anim calcmode="lin" valueType="num">
                                      <p:cBhvr additive="base">
                                        <p:cTn id="57" dur="500" fill="hold"/>
                                        <p:tgtEl>
                                          <p:spTgt spid="7186">
                                            <p:graphicEl>
                                              <a:dgm id="{FC7A7E07-A777-46CC-AE8F-6C00C9A1E025}"/>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7186">
                                            <p:graphicEl>
                                              <a:dgm id="{FC7A7E07-A777-46CC-AE8F-6C00C9A1E025}"/>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186">
                                            <p:graphicEl>
                                              <a:dgm id="{8FBAA211-8930-4F89-B137-1A6D4ABFA686}"/>
                                            </p:graphicEl>
                                          </p:spTgt>
                                        </p:tgtEl>
                                        <p:attrNameLst>
                                          <p:attrName>style.visibility</p:attrName>
                                        </p:attrNameLst>
                                      </p:cBhvr>
                                      <p:to>
                                        <p:strVal val="visible"/>
                                      </p:to>
                                    </p:set>
                                    <p:anim calcmode="lin" valueType="num">
                                      <p:cBhvr additive="base">
                                        <p:cTn id="61" dur="500" fill="hold"/>
                                        <p:tgtEl>
                                          <p:spTgt spid="7186">
                                            <p:graphicEl>
                                              <a:dgm id="{8FBAA211-8930-4F89-B137-1A6D4ABFA686}"/>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7186">
                                            <p:graphicEl>
                                              <a:dgm id="{8FBAA211-8930-4F89-B137-1A6D4ABFA686}"/>
                                            </p:graphicEl>
                                          </p:spTgt>
                                        </p:tgtEl>
                                        <p:attrNameLst>
                                          <p:attrName>ppt_y</p:attrName>
                                        </p:attrNameLst>
                                      </p:cBhvr>
                                      <p:tavLst>
                                        <p:tav tm="0">
                                          <p:val>
                                            <p:strVal val="1+#ppt_h/2"/>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7184"/>
                                        </p:tgtEl>
                                        <p:attrNameLst>
                                          <p:attrName>style.visibility</p:attrName>
                                        </p:attrNameLst>
                                      </p:cBhvr>
                                      <p:to>
                                        <p:strVal val="visible"/>
                                      </p:to>
                                    </p:set>
                                    <p:anim calcmode="lin" valueType="num">
                                      <p:cBhvr additive="base">
                                        <p:cTn id="65" dur="500" fill="hold"/>
                                        <p:tgtEl>
                                          <p:spTgt spid="7184"/>
                                        </p:tgtEl>
                                        <p:attrNameLst>
                                          <p:attrName>ppt_x</p:attrName>
                                        </p:attrNameLst>
                                      </p:cBhvr>
                                      <p:tavLst>
                                        <p:tav tm="0">
                                          <p:val>
                                            <p:strVal val="1+#ppt_w/2"/>
                                          </p:val>
                                        </p:tav>
                                        <p:tav tm="100000">
                                          <p:val>
                                            <p:strVal val="#ppt_x"/>
                                          </p:val>
                                        </p:tav>
                                      </p:tavLst>
                                    </p:anim>
                                    <p:anim calcmode="lin" valueType="num">
                                      <p:cBhvr additive="base">
                                        <p:cTn id="66" dur="500" fill="hold"/>
                                        <p:tgtEl>
                                          <p:spTgt spid="718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1000"/>
                                        <p:tgtEl>
                                          <p:spTgt spid="3"/>
                                        </p:tgtEl>
                                      </p:cBhvr>
                                    </p:animEffect>
                                    <p:anim calcmode="lin" valueType="num">
                                      <p:cBhvr>
                                        <p:cTn id="77" dur="1000" fill="hold"/>
                                        <p:tgtEl>
                                          <p:spTgt spid="3"/>
                                        </p:tgtEl>
                                        <p:attrNameLst>
                                          <p:attrName>ppt_x</p:attrName>
                                        </p:attrNameLst>
                                      </p:cBhvr>
                                      <p:tavLst>
                                        <p:tav tm="0">
                                          <p:val>
                                            <p:strVal val="#ppt_x"/>
                                          </p:val>
                                        </p:tav>
                                        <p:tav tm="100000">
                                          <p:val>
                                            <p:strVal val="#ppt_x"/>
                                          </p:val>
                                        </p:tav>
                                      </p:tavLst>
                                    </p:anim>
                                    <p:anim calcmode="lin" valueType="num">
                                      <p:cBhvr>
                                        <p:cTn id="7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7186" grpId="0" uiExpand="1">
        <p:bldSub>
          <a:bldDgm bld="lvlAtOnc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7ABD29E-EC18-077F-F467-291FB68A4104}"/>
              </a:ext>
            </a:extLst>
          </p:cNvPr>
          <p:cNvSpPr txBox="1"/>
          <p:nvPr/>
        </p:nvSpPr>
        <p:spPr>
          <a:xfrm>
            <a:off x="1136022" y="451441"/>
            <a:ext cx="541571" cy="553198"/>
          </a:xfrm>
          <a:prstGeom prst="rect">
            <a:avLst/>
          </a:prstGeom>
          <a:noFill/>
        </p:spPr>
        <p:txBody>
          <a:bodyPr wrap="none" anchor="ctr">
            <a:noAutofit/>
          </a:bodyPr>
          <a:lstStyle/>
          <a:p>
            <a:pPr algn="ctr" defTabSz="660475">
              <a:spcAft>
                <a:spcPts val="339"/>
              </a:spcAft>
            </a:pPr>
            <a:r>
              <a:rPr lang="en-US" altLang="zh-CN" sz="40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40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463342" y="485463"/>
            <a:ext cx="2076025" cy="485154"/>
          </a:xfrm>
          <a:prstGeom prst="rect">
            <a:avLst/>
          </a:prstGeom>
          <a:noFill/>
        </p:spPr>
        <p:txBody>
          <a:bodyPr wrap="none" lIns="466088" tIns="0" rIns="0" bIns="0" anchor="ctr" anchorCtr="0">
            <a:normAutofit/>
          </a:bodyPr>
          <a:lstStyle/>
          <a:p>
            <a:pPr defTabSz="660475">
              <a:spcAft>
                <a:spcPts val="339"/>
              </a:spcAft>
            </a:pPr>
            <a:r>
              <a:rPr lang="en-US" altLang="zh-CN" sz="300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endParaRPr lang="en-US" altLang="zh-CN" sz="3000"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6ADEF2C-A471-1966-6E05-A4E5408AAC89}"/>
              </a:ext>
            </a:extLst>
          </p:cNvPr>
          <p:cNvSpPr txBox="1"/>
          <p:nvPr/>
        </p:nvSpPr>
        <p:spPr>
          <a:xfrm>
            <a:off x="703943" y="1490102"/>
            <a:ext cx="6068646" cy="4191660"/>
          </a:xfrm>
          <a:prstGeom prst="rect">
            <a:avLst/>
          </a:prstGeom>
          <a:noFill/>
        </p:spPr>
        <p:txBody>
          <a:bodyPr wrap="square">
            <a:spAutoFit/>
          </a:bodyPr>
          <a:lstStyle/>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Rows.Clear: Xoá toàn bộ các dòng dữ liệu</a:t>
            </a:r>
            <a:endParaRPr lang="en-US" sz="2000" kern="1200">
              <a:solidFill>
                <a:schemeClr val="bg1"/>
              </a:solidFill>
              <a:latin typeface="Cambria" panose="02040503050406030204" pitchFamily="18" charset="0"/>
              <a:ea typeface="+mn-ea"/>
              <a:cs typeface="Times New Roman" panose="02020603050405020304" pitchFamily="18" charset="0"/>
            </a:endParaRP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CellContentClick: Kích hoạt khi click chuột vào nội dung</a:t>
            </a: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 (không kích hoạt khi click vào khoảng trắng)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CellMouseClick: Kích hoạt khi click chuột vào một ô</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spcAft>
                <a:spcPts val="57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60" y="1926861"/>
            <a:ext cx="5233344" cy="269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90644" y="831600"/>
            <a:ext cx="0" cy="51948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37">
            <a:extLst>
              <a:ext uri="{FF2B5EF4-FFF2-40B4-BE49-F238E27FC236}">
                <a16:creationId xmlns:a16="http://schemas.microsoft.com/office/drawing/2014/main" id="{C8534039-CAB9-B509-3903-67774E349670}"/>
              </a:ext>
            </a:extLst>
          </p:cNvPr>
          <p:cNvSpPr txBox="1"/>
          <p:nvPr/>
        </p:nvSpPr>
        <p:spPr>
          <a:xfrm>
            <a:off x="5543807" y="643466"/>
            <a:ext cx="885397" cy="904406"/>
          </a:xfrm>
          <a:prstGeom prst="rect">
            <a:avLst/>
          </a:prstGeom>
          <a:noFill/>
        </p:spPr>
        <p:txBody>
          <a:bodyPr wrap="none" anchor="ctr">
            <a:noAutofit/>
          </a:bodyPr>
          <a:lstStyle/>
          <a:p>
            <a:pPr algn="ctr" defTabSz="1086887">
              <a:spcAft>
                <a:spcPts val="557"/>
              </a:spcAft>
            </a:pPr>
            <a:r>
              <a:rPr lang="en-US" altLang="zh-CN" sz="415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6078932" y="699088"/>
            <a:ext cx="3394028" cy="793164"/>
          </a:xfrm>
          <a:prstGeom prst="rect">
            <a:avLst/>
          </a:prstGeom>
          <a:noFill/>
        </p:spPr>
        <p:txBody>
          <a:bodyPr wrap="none" lIns="466088" tIns="0" rIns="0" bIns="0" anchor="ctr" anchorCtr="0">
            <a:normAutofit/>
          </a:bodyPr>
          <a:lstStyle/>
          <a:p>
            <a:pPr defTabSz="1086887">
              <a:spcAft>
                <a:spcPts val="557"/>
              </a:spcAft>
            </a:pPr>
            <a:r>
              <a:rPr lang="en-US" altLang="zh-CN" sz="356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7FD7AC0-8055-C021-A43B-279857947872}"/>
              </a:ext>
            </a:extLst>
          </p:cNvPr>
          <p:cNvSpPr txBox="1"/>
          <p:nvPr/>
        </p:nvSpPr>
        <p:spPr>
          <a:xfrm>
            <a:off x="5715681" y="1492251"/>
            <a:ext cx="5723502" cy="4722282"/>
          </a:xfrm>
          <a:prstGeom prst="rect">
            <a:avLst/>
          </a:prstGeom>
          <a:noFill/>
        </p:spPr>
        <p:txBody>
          <a:bodyPr wrap="square">
            <a:spAutoFit/>
          </a:bodyPr>
          <a:lstStyle/>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Chức năng: </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Timer là một đối tượng điều khiển dùng để thực hiện một hoạt động định kỳ sau một khoảng thời gian nhất định</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Interval: Khoảng thời gian giữa các lần kích hoạt sự kiện tick (tính bằng mili giây)</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Start: Kích hoạt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Stop: Dừng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Dispose: Huỷ đối tượng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spcAft>
                <a:spcPts val="938"/>
              </a:spcAft>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7" y="1547872"/>
            <a:ext cx="3662780" cy="366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43467" y="1188678"/>
            <a:ext cx="953491" cy="973961"/>
          </a:xfrm>
          <a:prstGeom prst="rect">
            <a:avLst/>
          </a:prstGeom>
          <a:noFill/>
        </p:spPr>
        <p:txBody>
          <a:bodyPr wrap="none" anchor="ctr">
            <a:noAutofit/>
          </a:bodyPr>
          <a:lstStyle/>
          <a:p>
            <a:pPr algn="ctr" defTabSz="1170315">
              <a:spcAft>
                <a:spcPts val="600"/>
              </a:spcAft>
            </a:pPr>
            <a:r>
              <a:rPr lang="en-US" altLang="zh-CN" sz="447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219748" y="1248577"/>
            <a:ext cx="3655057" cy="854164"/>
          </a:xfrm>
          <a:prstGeom prst="rect">
            <a:avLst/>
          </a:prstGeom>
          <a:noFill/>
        </p:spPr>
        <p:txBody>
          <a:bodyPr wrap="none" lIns="466088" tIns="0" rIns="0" bIns="0" anchor="ctr" anchorCtr="0">
            <a:normAutofit/>
          </a:bodyPr>
          <a:lstStyle/>
          <a:p>
            <a:pPr defTabSz="1170315">
              <a:spcAft>
                <a:spcPts val="600"/>
              </a:spcAft>
            </a:pPr>
            <a:r>
              <a:rPr lang="en-US" altLang="zh-CN" sz="384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CABEC71F-1813-7A1F-A22F-39A56235FAF1}"/>
              </a:ext>
            </a:extLst>
          </p:cNvPr>
          <p:cNvSpPr txBox="1"/>
          <p:nvPr/>
        </p:nvSpPr>
        <p:spPr>
          <a:xfrm>
            <a:off x="848886" y="2923799"/>
            <a:ext cx="6163688" cy="2371691"/>
          </a:xfrm>
          <a:prstGeom prst="rect">
            <a:avLst/>
          </a:prstGeom>
          <a:noFill/>
        </p:spPr>
        <p:txBody>
          <a:bodyPr wrap="square">
            <a:spAutoFit/>
          </a:bodyPr>
          <a:lstStyle/>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Chức năng: </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Groupbox là đối tượng điều khiển dùng để nhóm các đối tượng điều khiển khác lại với nhau</a:t>
            </a:r>
            <a:endParaRPr lang="en-US" sz="2020" kern="1200">
              <a:solidFill>
                <a:schemeClr val="bg1"/>
              </a:solidFill>
              <a:latin typeface="Cambria" panose="02040503050406030204" pitchFamily="18" charset="0"/>
              <a:ea typeface="+mn-ea"/>
              <a:cs typeface="Times New Roman" panose="02020603050405020304" pitchFamily="18" charset="0"/>
            </a:endParaRPr>
          </a:p>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spcAft>
                <a:spcPts val="1010"/>
              </a:spcAft>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650" y="2923799"/>
            <a:ext cx="3824464" cy="274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200"/>
                                  </p:stCondLst>
                                  <p:childTnLst>
                                    <p:set>
                                      <p:cBhvr>
                                        <p:cTn id="19" dur="1" fill="hold">
                                          <p:stCondLst>
                                            <p:cond delay="0"/>
                                          </p:stCondLst>
                                        </p:cTn>
                                        <p:tgtEl>
                                          <p:spTgt spid="11266"/>
                                        </p:tgtEl>
                                        <p:attrNameLst>
                                          <p:attrName>style.visibility</p:attrName>
                                        </p:attrNameLst>
                                      </p:cBhvr>
                                      <p:to>
                                        <p:strVal val="visible"/>
                                      </p:to>
                                    </p:set>
                                    <p:anim calcmode="lin" valueType="num">
                                      <p:cBhvr additive="base">
                                        <p:cTn id="20" dur="500" fill="hold"/>
                                        <p:tgtEl>
                                          <p:spTgt spid="11266"/>
                                        </p:tgtEl>
                                        <p:attrNameLst>
                                          <p:attrName>ppt_x</p:attrName>
                                        </p:attrNameLst>
                                      </p:cBhvr>
                                      <p:tavLst>
                                        <p:tav tm="0">
                                          <p:val>
                                            <p:strVal val="1+#ppt_w/2"/>
                                          </p:val>
                                        </p:tav>
                                        <p:tav tm="100000">
                                          <p:val>
                                            <p:strVal val="#ppt_x"/>
                                          </p:val>
                                        </p:tav>
                                      </p:tavLst>
                                    </p:anim>
                                    <p:anim calcmode="lin" valueType="num">
                                      <p:cBhvr additive="base">
                                        <p:cTn id="21"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401670" y="60012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13" presetClass="entr" presetSubtype="16"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plus(in)">
                                      <p:cBhvr>
                                        <p:cTn id="15" dur="1200"/>
                                        <p:tgtEl>
                                          <p:spTgt spid="5"/>
                                        </p:tgtEl>
                                      </p:cBhvr>
                                    </p:animEffect>
                                  </p:childTnLst>
                                </p:cTn>
                              </p:par>
                              <p:par>
                                <p:cTn id="16" presetID="2" presetClass="entr" presetSubtype="2" fill="hold" nodeType="withEffect">
                                  <p:stCondLst>
                                    <p:cond delay="1000"/>
                                  </p:stCondLst>
                                  <p:childTnLst>
                                    <p:set>
                                      <p:cBhvr>
                                        <p:cTn id="17" dur="1" fill="hold">
                                          <p:stCondLst>
                                            <p:cond delay="0"/>
                                          </p:stCondLst>
                                        </p:cTn>
                                        <p:tgtEl>
                                          <p:spTgt spid="12292"/>
                                        </p:tgtEl>
                                        <p:attrNameLst>
                                          <p:attrName>style.visibility</p:attrName>
                                        </p:attrNameLst>
                                      </p:cBhvr>
                                      <p:to>
                                        <p:strVal val="visible"/>
                                      </p:to>
                                    </p:set>
                                    <p:anim calcmode="lin" valueType="num">
                                      <p:cBhvr additive="base">
                                        <p:cTn id="18" dur="500" fill="hold"/>
                                        <p:tgtEl>
                                          <p:spTgt spid="12292"/>
                                        </p:tgtEl>
                                        <p:attrNameLst>
                                          <p:attrName>ppt_x</p:attrName>
                                        </p:attrNameLst>
                                      </p:cBhvr>
                                      <p:tavLst>
                                        <p:tav tm="0">
                                          <p:val>
                                            <p:strVal val="1+#ppt_w/2"/>
                                          </p:val>
                                        </p:tav>
                                        <p:tav tm="100000">
                                          <p:val>
                                            <p:strVal val="#ppt_x"/>
                                          </p:val>
                                        </p:tav>
                                      </p:tavLst>
                                    </p:anim>
                                    <p:anim calcmode="lin" valueType="num">
                                      <p:cBhvr additive="base">
                                        <p:cTn id="19" dur="500" fill="hold"/>
                                        <p:tgtEl>
                                          <p:spTgt spid="122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F9101F-BF2A-B2B6-4BED-64E5746C35AE}"/>
              </a:ext>
            </a:extLst>
          </p:cNvPr>
          <p:cNvGrpSpPr/>
          <p:nvPr/>
        </p:nvGrpSpPr>
        <p:grpSpPr>
          <a:xfrm>
            <a:off x="643467" y="259550"/>
            <a:ext cx="4364696" cy="963001"/>
            <a:chOff x="643467" y="259550"/>
            <a:chExt cx="4364696" cy="963001"/>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394238" y="318774"/>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t>
            </a: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3314"/>
                                        </p:tgtEl>
                                        <p:attrNameLst>
                                          <p:attrName>style.visibility</p:attrName>
                                        </p:attrNameLst>
                                      </p:cBhvr>
                                      <p:to>
                                        <p:strVal val="visible"/>
                                      </p:to>
                                    </p:set>
                                    <p:anim calcmode="lin" valueType="num">
                                      <p:cBhvr additive="base">
                                        <p:cTn id="14" dur="500" fill="hold"/>
                                        <p:tgtEl>
                                          <p:spTgt spid="13314"/>
                                        </p:tgtEl>
                                        <p:attrNameLst>
                                          <p:attrName>ppt_x</p:attrName>
                                        </p:attrNameLst>
                                      </p:cBhvr>
                                      <p:tavLst>
                                        <p:tav tm="0">
                                          <p:val>
                                            <p:strVal val="1+#ppt_w/2"/>
                                          </p:val>
                                        </p:tav>
                                        <p:tav tm="100000">
                                          <p:val>
                                            <p:strVal val="#ppt_x"/>
                                          </p:val>
                                        </p:tav>
                                      </p:tavLst>
                                    </p:anim>
                                    <p:anim calcmode="lin" valueType="num">
                                      <p:cBhvr additive="base">
                                        <p:cTn id="15" dur="500" fill="hold"/>
                                        <p:tgtEl>
                                          <p:spTgt spid="13314"/>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528" fill="hold" grpId="0"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
                                            <p:txEl>
                                              <p:pRg st="0" end="0"/>
                                            </p:txEl>
                                          </p:spTgt>
                                        </p:tgtEl>
                                      </p:cBhvr>
                                    </p:animEffect>
                                    <p:anim calcmode="lin" valueType="num">
                                      <p:cBhvr>
                                        <p:cTn id="23" dur="500" fill="hold"/>
                                        <p:tgtEl>
                                          <p:spTgt spid="5">
                                            <p:txEl>
                                              <p:pRg st="0" end="0"/>
                                            </p:txEl>
                                          </p:spTgt>
                                        </p:tgtEl>
                                        <p:attrNameLst>
                                          <p:attrName>ppt_x</p:attrName>
                                        </p:attrNameLst>
                                      </p:cBhvr>
                                      <p:tavLst>
                                        <p:tav tm="0">
                                          <p:val>
                                            <p:fltVal val="0.5"/>
                                          </p:val>
                                        </p:tav>
                                        <p:tav tm="100000">
                                          <p:val>
                                            <p:strVal val="#ppt_x"/>
                                          </p:val>
                                        </p:tav>
                                      </p:tavLst>
                                    </p:anim>
                                    <p:anim calcmode="lin" valueType="num">
                                      <p:cBhvr>
                                        <p:cTn id="24" dur="500" fill="hold"/>
                                        <p:tgtEl>
                                          <p:spTgt spid="5">
                                            <p:txEl>
                                              <p:pRg st="0" end="0"/>
                                            </p:txEl>
                                          </p:spTgt>
                                        </p:tgtEl>
                                        <p:attrNameLst>
                                          <p:attrName>ppt_y</p:attrName>
                                        </p:attrNameLst>
                                      </p:cBhvr>
                                      <p:tavLst>
                                        <p:tav tm="0">
                                          <p:val>
                                            <p:fltVal val="0.5"/>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528" fill="hold" grpId="0" nodeType="clickEffect">
                                  <p:stCondLst>
                                    <p:cond delay="100"/>
                                  </p:stCondLst>
                                  <p:childTnLst>
                                    <p:set>
                                      <p:cBhvr>
                                        <p:cTn id="28" dur="1" fill="hold">
                                          <p:stCondLst>
                                            <p:cond delay="0"/>
                                          </p:stCondLst>
                                        </p:cTn>
                                        <p:tgtEl>
                                          <p:spTgt spid="5">
                                            <p:txEl>
                                              <p:pRg st="1" end="1"/>
                                            </p:txEl>
                                          </p:spTgt>
                                        </p:tgtEl>
                                        <p:attrNameLst>
                                          <p:attrName>style.visibility</p:attrName>
                                        </p:attrNameLst>
                                      </p:cBhvr>
                                      <p:to>
                                        <p:strVal val="visible"/>
                                      </p:to>
                                    </p:set>
                                    <p:anim calcmode="lin" valueType="num">
                                      <p:cBhvr>
                                        <p:cTn id="29"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30"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31" dur="500"/>
                                        <p:tgtEl>
                                          <p:spTgt spid="5">
                                            <p:txEl>
                                              <p:pRg st="1" end="1"/>
                                            </p:txEl>
                                          </p:spTgt>
                                        </p:tgtEl>
                                      </p:cBhvr>
                                    </p:animEffect>
                                    <p:anim calcmode="lin" valueType="num">
                                      <p:cBhvr>
                                        <p:cTn id="32" dur="500" fill="hold"/>
                                        <p:tgtEl>
                                          <p:spTgt spid="5">
                                            <p:txEl>
                                              <p:pRg st="1" end="1"/>
                                            </p:txEl>
                                          </p:spTgt>
                                        </p:tgtEl>
                                        <p:attrNameLst>
                                          <p:attrName>ppt_x</p:attrName>
                                        </p:attrNameLst>
                                      </p:cBhvr>
                                      <p:tavLst>
                                        <p:tav tm="0">
                                          <p:val>
                                            <p:fltVal val="0.5"/>
                                          </p:val>
                                        </p:tav>
                                        <p:tav tm="100000">
                                          <p:val>
                                            <p:strVal val="#ppt_x"/>
                                          </p:val>
                                        </p:tav>
                                      </p:tavLst>
                                    </p:anim>
                                    <p:anim calcmode="lin" valueType="num">
                                      <p:cBhvr>
                                        <p:cTn id="33" dur="500" fill="hold"/>
                                        <p:tgtEl>
                                          <p:spTgt spid="5">
                                            <p:txEl>
                                              <p:pRg st="1" end="1"/>
                                            </p:txEl>
                                          </p:spTgt>
                                        </p:tgtEl>
                                        <p:attrNameLst>
                                          <p:attrName>ppt_y</p:attrName>
                                        </p:attrNameLst>
                                      </p:cBhvr>
                                      <p:tavLst>
                                        <p:tav tm="0">
                                          <p:val>
                                            <p:fltVal val="0.5"/>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53" presetClass="entr" presetSubtype="528" fill="hold" grpId="0" nodeType="clickEffect">
                                  <p:stCondLst>
                                    <p:cond delay="200"/>
                                  </p:stCondLst>
                                  <p:childTnLst>
                                    <p:set>
                                      <p:cBhvr>
                                        <p:cTn id="37" dur="1" fill="hold">
                                          <p:stCondLst>
                                            <p:cond delay="0"/>
                                          </p:stCondLst>
                                        </p:cTn>
                                        <p:tgtEl>
                                          <p:spTgt spid="5">
                                            <p:txEl>
                                              <p:pRg st="2" end="2"/>
                                            </p:txEl>
                                          </p:spTgt>
                                        </p:tgtEl>
                                        <p:attrNameLst>
                                          <p:attrName>style.visibility</p:attrName>
                                        </p:attrNameLst>
                                      </p:cBhvr>
                                      <p:to>
                                        <p:strVal val="visible"/>
                                      </p:to>
                                    </p:set>
                                    <p:anim calcmode="lin" valueType="num">
                                      <p:cBhvr>
                                        <p:cTn id="38"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9"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40" dur="500"/>
                                        <p:tgtEl>
                                          <p:spTgt spid="5">
                                            <p:txEl>
                                              <p:pRg st="2" end="2"/>
                                            </p:txEl>
                                          </p:spTgt>
                                        </p:tgtEl>
                                      </p:cBhvr>
                                    </p:animEffect>
                                    <p:anim calcmode="lin" valueType="num">
                                      <p:cBhvr>
                                        <p:cTn id="41" dur="500" fill="hold"/>
                                        <p:tgtEl>
                                          <p:spTgt spid="5">
                                            <p:txEl>
                                              <p:pRg st="2" end="2"/>
                                            </p:txEl>
                                          </p:spTgt>
                                        </p:tgtEl>
                                        <p:attrNameLst>
                                          <p:attrName>ppt_x</p:attrName>
                                        </p:attrNameLst>
                                      </p:cBhvr>
                                      <p:tavLst>
                                        <p:tav tm="0">
                                          <p:val>
                                            <p:fltVal val="0.5"/>
                                          </p:val>
                                        </p:tav>
                                        <p:tav tm="100000">
                                          <p:val>
                                            <p:strVal val="#ppt_x"/>
                                          </p:val>
                                        </p:tav>
                                      </p:tavLst>
                                    </p:anim>
                                    <p:anim calcmode="lin" valueType="num">
                                      <p:cBhvr>
                                        <p:cTn id="42" dur="500" fill="hold"/>
                                        <p:tgtEl>
                                          <p:spTgt spid="5">
                                            <p:txEl>
                                              <p:pRg st="2" end="2"/>
                                            </p:txEl>
                                          </p:spTgt>
                                        </p:tgtEl>
                                        <p:attrNameLst>
                                          <p:attrName>ppt_y</p:attrName>
                                        </p:attrNameLst>
                                      </p:cBhvr>
                                      <p:tavLst>
                                        <p:tav tm="0">
                                          <p:val>
                                            <p:fltVal val="0.5"/>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528" fill="hold" grpId="0" nodeType="clickEffect">
                                  <p:stCondLst>
                                    <p:cond delay="300"/>
                                  </p:stCondLst>
                                  <p:childTnLst>
                                    <p:set>
                                      <p:cBhvr>
                                        <p:cTn id="46" dur="1" fill="hold">
                                          <p:stCondLst>
                                            <p:cond delay="0"/>
                                          </p:stCondLst>
                                        </p:cTn>
                                        <p:tgtEl>
                                          <p:spTgt spid="5">
                                            <p:txEl>
                                              <p:pRg st="3" end="3"/>
                                            </p:txEl>
                                          </p:spTgt>
                                        </p:tgtEl>
                                        <p:attrNameLst>
                                          <p:attrName>style.visibility</p:attrName>
                                        </p:attrNameLst>
                                      </p:cBhvr>
                                      <p:to>
                                        <p:strVal val="visible"/>
                                      </p:to>
                                    </p:set>
                                    <p:anim calcmode="lin" valueType="num">
                                      <p:cBhvr>
                                        <p:cTn id="47"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48"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49" dur="500"/>
                                        <p:tgtEl>
                                          <p:spTgt spid="5">
                                            <p:txEl>
                                              <p:pRg st="3" end="3"/>
                                            </p:txEl>
                                          </p:spTgt>
                                        </p:tgtEl>
                                      </p:cBhvr>
                                    </p:animEffect>
                                    <p:anim calcmode="lin" valueType="num">
                                      <p:cBhvr>
                                        <p:cTn id="50" dur="500" fill="hold"/>
                                        <p:tgtEl>
                                          <p:spTgt spid="5">
                                            <p:txEl>
                                              <p:pRg st="3" end="3"/>
                                            </p:txEl>
                                          </p:spTgt>
                                        </p:tgtEl>
                                        <p:attrNameLst>
                                          <p:attrName>ppt_x</p:attrName>
                                        </p:attrNameLst>
                                      </p:cBhvr>
                                      <p:tavLst>
                                        <p:tav tm="0">
                                          <p:val>
                                            <p:fltVal val="0.5"/>
                                          </p:val>
                                        </p:tav>
                                        <p:tav tm="100000">
                                          <p:val>
                                            <p:strVal val="#ppt_x"/>
                                          </p:val>
                                        </p:tav>
                                      </p:tavLst>
                                    </p:anim>
                                    <p:anim calcmode="lin" valueType="num">
                                      <p:cBhvr>
                                        <p:cTn id="51" dur="500" fill="hold"/>
                                        <p:tgtEl>
                                          <p:spTgt spid="5">
                                            <p:txEl>
                                              <p:pRg st="3" end="3"/>
                                            </p:txEl>
                                          </p:spTgt>
                                        </p:tgtEl>
                                        <p:attrNameLst>
                                          <p:attrName>ppt_y</p:attrName>
                                        </p:attrNameLst>
                                      </p:cBhvr>
                                      <p:tavLst>
                                        <p:tav tm="0">
                                          <p:val>
                                            <p:fltVal val="0.5"/>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528" fill="hold" grpId="0" nodeType="clickEffect">
                                  <p:stCondLst>
                                    <p:cond delay="400"/>
                                  </p:stCondLst>
                                  <p:childTnLst>
                                    <p:set>
                                      <p:cBhvr>
                                        <p:cTn id="55" dur="1" fill="hold">
                                          <p:stCondLst>
                                            <p:cond delay="0"/>
                                          </p:stCondLst>
                                        </p:cTn>
                                        <p:tgtEl>
                                          <p:spTgt spid="5">
                                            <p:txEl>
                                              <p:pRg st="4" end="4"/>
                                            </p:txEl>
                                          </p:spTgt>
                                        </p:tgtEl>
                                        <p:attrNameLst>
                                          <p:attrName>style.visibility</p:attrName>
                                        </p:attrNameLst>
                                      </p:cBhvr>
                                      <p:to>
                                        <p:strVal val="visible"/>
                                      </p:to>
                                    </p:set>
                                    <p:anim calcmode="lin" valueType="num">
                                      <p:cBhvr>
                                        <p:cTn id="5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5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58" dur="500"/>
                                        <p:tgtEl>
                                          <p:spTgt spid="5">
                                            <p:txEl>
                                              <p:pRg st="4" end="4"/>
                                            </p:txEl>
                                          </p:spTgt>
                                        </p:tgtEl>
                                      </p:cBhvr>
                                    </p:animEffect>
                                    <p:anim calcmode="lin" valueType="num">
                                      <p:cBhvr>
                                        <p:cTn id="59" dur="500" fill="hold"/>
                                        <p:tgtEl>
                                          <p:spTgt spid="5">
                                            <p:txEl>
                                              <p:pRg st="4" end="4"/>
                                            </p:txEl>
                                          </p:spTgt>
                                        </p:tgtEl>
                                        <p:attrNameLst>
                                          <p:attrName>ppt_x</p:attrName>
                                        </p:attrNameLst>
                                      </p:cBhvr>
                                      <p:tavLst>
                                        <p:tav tm="0">
                                          <p:val>
                                            <p:fltVal val="0.5"/>
                                          </p:val>
                                        </p:tav>
                                        <p:tav tm="100000">
                                          <p:val>
                                            <p:strVal val="#ppt_x"/>
                                          </p:val>
                                        </p:tav>
                                      </p:tavLst>
                                    </p:anim>
                                    <p:anim calcmode="lin" valueType="num">
                                      <p:cBhvr>
                                        <p:cTn id="60" dur="500" fill="hold"/>
                                        <p:tgtEl>
                                          <p:spTgt spid="5">
                                            <p:txEl>
                                              <p:pRg st="4" end="4"/>
                                            </p:txEl>
                                          </p:spTgt>
                                        </p:tgtEl>
                                        <p:attrNameLst>
                                          <p:attrName>ppt_y</p:attrName>
                                        </p:attrNameLst>
                                      </p:cBhvr>
                                      <p:tavLst>
                                        <p:tav tm="0">
                                          <p:val>
                                            <p:fltVal val="0.5"/>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53" presetClass="entr" presetSubtype="528" fill="hold" grpId="0" nodeType="clickEffect">
                                  <p:stCondLst>
                                    <p:cond delay="500"/>
                                  </p:stCondLst>
                                  <p:childTnLst>
                                    <p:set>
                                      <p:cBhvr>
                                        <p:cTn id="64" dur="1" fill="hold">
                                          <p:stCondLst>
                                            <p:cond delay="0"/>
                                          </p:stCondLst>
                                        </p:cTn>
                                        <p:tgtEl>
                                          <p:spTgt spid="5">
                                            <p:txEl>
                                              <p:pRg st="5" end="5"/>
                                            </p:txEl>
                                          </p:spTgt>
                                        </p:tgtEl>
                                        <p:attrNameLst>
                                          <p:attrName>style.visibility</p:attrName>
                                        </p:attrNameLst>
                                      </p:cBhvr>
                                      <p:to>
                                        <p:strVal val="visible"/>
                                      </p:to>
                                    </p:set>
                                    <p:anim calcmode="lin" valueType="num">
                                      <p:cBhvr>
                                        <p:cTn id="65"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66"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67" dur="500"/>
                                        <p:tgtEl>
                                          <p:spTgt spid="5">
                                            <p:txEl>
                                              <p:pRg st="5" end="5"/>
                                            </p:txEl>
                                          </p:spTgt>
                                        </p:tgtEl>
                                      </p:cBhvr>
                                    </p:animEffect>
                                    <p:anim calcmode="lin" valueType="num">
                                      <p:cBhvr>
                                        <p:cTn id="68" dur="500" fill="hold"/>
                                        <p:tgtEl>
                                          <p:spTgt spid="5">
                                            <p:txEl>
                                              <p:pRg st="5" end="5"/>
                                            </p:txEl>
                                          </p:spTgt>
                                        </p:tgtEl>
                                        <p:attrNameLst>
                                          <p:attrName>ppt_x</p:attrName>
                                        </p:attrNameLst>
                                      </p:cBhvr>
                                      <p:tavLst>
                                        <p:tav tm="0">
                                          <p:val>
                                            <p:fltVal val="0.5"/>
                                          </p:val>
                                        </p:tav>
                                        <p:tav tm="100000">
                                          <p:val>
                                            <p:strVal val="#ppt_x"/>
                                          </p:val>
                                        </p:tav>
                                      </p:tavLst>
                                    </p:anim>
                                    <p:anim calcmode="lin" valueType="num">
                                      <p:cBhvr>
                                        <p:cTn id="69" dur="500" fill="hold"/>
                                        <p:tgtEl>
                                          <p:spTgt spid="5">
                                            <p:txEl>
                                              <p:pRg st="5" end="5"/>
                                            </p:txEl>
                                          </p:spTgt>
                                        </p:tgtEl>
                                        <p:attrNameLst>
                                          <p:attrName>ppt_y</p:attrName>
                                        </p:attrNameLst>
                                      </p:cBhvr>
                                      <p:tavLst>
                                        <p:tav tm="0">
                                          <p:val>
                                            <p:fltVal val="0.5"/>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53" presetClass="entr" presetSubtype="528" fill="hold" grpId="0" nodeType="clickEffect">
                                  <p:stCondLst>
                                    <p:cond delay="600"/>
                                  </p:stCondLst>
                                  <p:childTnLst>
                                    <p:set>
                                      <p:cBhvr>
                                        <p:cTn id="73" dur="1" fill="hold">
                                          <p:stCondLst>
                                            <p:cond delay="0"/>
                                          </p:stCondLst>
                                        </p:cTn>
                                        <p:tgtEl>
                                          <p:spTgt spid="5">
                                            <p:txEl>
                                              <p:pRg st="6" end="6"/>
                                            </p:txEl>
                                          </p:spTgt>
                                        </p:tgtEl>
                                        <p:attrNameLst>
                                          <p:attrName>style.visibility</p:attrName>
                                        </p:attrNameLst>
                                      </p:cBhvr>
                                      <p:to>
                                        <p:strVal val="visible"/>
                                      </p:to>
                                    </p:set>
                                    <p:anim calcmode="lin" valueType="num">
                                      <p:cBhvr>
                                        <p:cTn id="74"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75"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76" dur="500"/>
                                        <p:tgtEl>
                                          <p:spTgt spid="5">
                                            <p:txEl>
                                              <p:pRg st="6" end="6"/>
                                            </p:txEl>
                                          </p:spTgt>
                                        </p:tgtEl>
                                      </p:cBhvr>
                                    </p:animEffect>
                                    <p:anim calcmode="lin" valueType="num">
                                      <p:cBhvr>
                                        <p:cTn id="77" dur="500" fill="hold"/>
                                        <p:tgtEl>
                                          <p:spTgt spid="5">
                                            <p:txEl>
                                              <p:pRg st="6" end="6"/>
                                            </p:txEl>
                                          </p:spTgt>
                                        </p:tgtEl>
                                        <p:attrNameLst>
                                          <p:attrName>ppt_x</p:attrName>
                                        </p:attrNameLst>
                                      </p:cBhvr>
                                      <p:tavLst>
                                        <p:tav tm="0">
                                          <p:val>
                                            <p:fltVal val="0.5"/>
                                          </p:val>
                                        </p:tav>
                                        <p:tav tm="100000">
                                          <p:val>
                                            <p:strVal val="#ppt_x"/>
                                          </p:val>
                                        </p:tav>
                                      </p:tavLst>
                                    </p:anim>
                                    <p:anim calcmode="lin" valueType="num">
                                      <p:cBhvr>
                                        <p:cTn id="78" dur="500" fill="hold"/>
                                        <p:tgtEl>
                                          <p:spTgt spid="5">
                                            <p:txEl>
                                              <p:pRg st="6" end="6"/>
                                            </p:txEl>
                                          </p:spTgt>
                                        </p:tgtEl>
                                        <p:attrNameLst>
                                          <p:attrName>ppt_y</p:attrName>
                                        </p:attrNameLst>
                                      </p:cBhvr>
                                      <p:tavLst>
                                        <p:tav tm="0">
                                          <p:val>
                                            <p:fltVal val="0.5"/>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53" presetClass="entr" presetSubtype="528" fill="hold" grpId="0" nodeType="clickEffect">
                                  <p:stCondLst>
                                    <p:cond delay="700"/>
                                  </p:stCondLst>
                                  <p:childTnLst>
                                    <p:set>
                                      <p:cBhvr>
                                        <p:cTn id="82" dur="1" fill="hold">
                                          <p:stCondLst>
                                            <p:cond delay="0"/>
                                          </p:stCondLst>
                                        </p:cTn>
                                        <p:tgtEl>
                                          <p:spTgt spid="5">
                                            <p:txEl>
                                              <p:pRg st="7" end="7"/>
                                            </p:txEl>
                                          </p:spTgt>
                                        </p:tgtEl>
                                        <p:attrNameLst>
                                          <p:attrName>style.visibility</p:attrName>
                                        </p:attrNameLst>
                                      </p:cBhvr>
                                      <p:to>
                                        <p:strVal val="visible"/>
                                      </p:to>
                                    </p:set>
                                    <p:anim calcmode="lin" valueType="num">
                                      <p:cBhvr>
                                        <p:cTn id="83"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84"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85" dur="500"/>
                                        <p:tgtEl>
                                          <p:spTgt spid="5">
                                            <p:txEl>
                                              <p:pRg st="7" end="7"/>
                                            </p:txEl>
                                          </p:spTgt>
                                        </p:tgtEl>
                                      </p:cBhvr>
                                    </p:animEffect>
                                    <p:anim calcmode="lin" valueType="num">
                                      <p:cBhvr>
                                        <p:cTn id="86" dur="500" fill="hold"/>
                                        <p:tgtEl>
                                          <p:spTgt spid="5">
                                            <p:txEl>
                                              <p:pRg st="7" end="7"/>
                                            </p:txEl>
                                          </p:spTgt>
                                        </p:tgtEl>
                                        <p:attrNameLst>
                                          <p:attrName>ppt_x</p:attrName>
                                        </p:attrNameLst>
                                      </p:cBhvr>
                                      <p:tavLst>
                                        <p:tav tm="0">
                                          <p:val>
                                            <p:fltVal val="0.5"/>
                                          </p:val>
                                        </p:tav>
                                        <p:tav tm="100000">
                                          <p:val>
                                            <p:strVal val="#ppt_x"/>
                                          </p:val>
                                        </p:tav>
                                      </p:tavLst>
                                    </p:anim>
                                    <p:anim calcmode="lin" valueType="num">
                                      <p:cBhvr>
                                        <p:cTn id="87" dur="500" fill="hold"/>
                                        <p:tgtEl>
                                          <p:spTgt spid="5">
                                            <p:txEl>
                                              <p:pRg st="7" end="7"/>
                                            </p:txEl>
                                          </p:spTgt>
                                        </p:tgtEl>
                                        <p:attrNameLst>
                                          <p:attrName>ppt_y</p:attrName>
                                        </p:attrNameLst>
                                      </p:cBhvr>
                                      <p:tavLst>
                                        <p:tav tm="0">
                                          <p:val>
                                            <p:fltVal val="0.5"/>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53" presetClass="entr" presetSubtype="528" fill="hold" grpId="0" nodeType="clickEffect">
                                  <p:stCondLst>
                                    <p:cond delay="800"/>
                                  </p:stCondLst>
                                  <p:childTnLst>
                                    <p:set>
                                      <p:cBhvr>
                                        <p:cTn id="91" dur="1" fill="hold">
                                          <p:stCondLst>
                                            <p:cond delay="0"/>
                                          </p:stCondLst>
                                        </p:cTn>
                                        <p:tgtEl>
                                          <p:spTgt spid="5">
                                            <p:txEl>
                                              <p:pRg st="8" end="8"/>
                                            </p:txEl>
                                          </p:spTgt>
                                        </p:tgtEl>
                                        <p:attrNameLst>
                                          <p:attrName>style.visibility</p:attrName>
                                        </p:attrNameLst>
                                      </p:cBhvr>
                                      <p:to>
                                        <p:strVal val="visible"/>
                                      </p:to>
                                    </p:set>
                                    <p:anim calcmode="lin" valueType="num">
                                      <p:cBhvr>
                                        <p:cTn id="92"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93"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94" dur="500"/>
                                        <p:tgtEl>
                                          <p:spTgt spid="5">
                                            <p:txEl>
                                              <p:pRg st="8" end="8"/>
                                            </p:txEl>
                                          </p:spTgt>
                                        </p:tgtEl>
                                      </p:cBhvr>
                                    </p:animEffect>
                                    <p:anim calcmode="lin" valueType="num">
                                      <p:cBhvr>
                                        <p:cTn id="95" dur="500" fill="hold"/>
                                        <p:tgtEl>
                                          <p:spTgt spid="5">
                                            <p:txEl>
                                              <p:pRg st="8" end="8"/>
                                            </p:txEl>
                                          </p:spTgt>
                                        </p:tgtEl>
                                        <p:attrNameLst>
                                          <p:attrName>ppt_x</p:attrName>
                                        </p:attrNameLst>
                                      </p:cBhvr>
                                      <p:tavLst>
                                        <p:tav tm="0">
                                          <p:val>
                                            <p:fltVal val="0.5"/>
                                          </p:val>
                                        </p:tav>
                                        <p:tav tm="100000">
                                          <p:val>
                                            <p:strVal val="#ppt_x"/>
                                          </p:val>
                                        </p:tav>
                                      </p:tavLst>
                                    </p:anim>
                                    <p:anim calcmode="lin" valueType="num">
                                      <p:cBhvr>
                                        <p:cTn id="96" dur="500" fill="hold"/>
                                        <p:tgtEl>
                                          <p:spTgt spid="5">
                                            <p:txEl>
                                              <p:pRg st="8" end="8"/>
                                            </p:txEl>
                                          </p:spTgt>
                                        </p:tgtEl>
                                        <p:attrNameLst>
                                          <p:attrName>ppt_y</p:attrName>
                                        </p:attrNameLst>
                                      </p:cBhvr>
                                      <p:tavLst>
                                        <p:tav tm="0">
                                          <p:val>
                                            <p:fltVal val="0.5"/>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53" presetClass="entr" presetSubtype="528" fill="hold" grpId="0" nodeType="clickEffect">
                                  <p:stCondLst>
                                    <p:cond delay="900"/>
                                  </p:stCondLst>
                                  <p:childTnLst>
                                    <p:set>
                                      <p:cBhvr>
                                        <p:cTn id="100" dur="1" fill="hold">
                                          <p:stCondLst>
                                            <p:cond delay="0"/>
                                          </p:stCondLst>
                                        </p:cTn>
                                        <p:tgtEl>
                                          <p:spTgt spid="5">
                                            <p:txEl>
                                              <p:pRg st="9" end="9"/>
                                            </p:txEl>
                                          </p:spTgt>
                                        </p:tgtEl>
                                        <p:attrNameLst>
                                          <p:attrName>style.visibility</p:attrName>
                                        </p:attrNameLst>
                                      </p:cBhvr>
                                      <p:to>
                                        <p:strVal val="visible"/>
                                      </p:to>
                                    </p:set>
                                    <p:anim calcmode="lin" valueType="num">
                                      <p:cBhvr>
                                        <p:cTn id="101"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102"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103" dur="500"/>
                                        <p:tgtEl>
                                          <p:spTgt spid="5">
                                            <p:txEl>
                                              <p:pRg st="9" end="9"/>
                                            </p:txEl>
                                          </p:spTgt>
                                        </p:tgtEl>
                                      </p:cBhvr>
                                    </p:animEffect>
                                    <p:anim calcmode="lin" valueType="num">
                                      <p:cBhvr>
                                        <p:cTn id="104" dur="500" fill="hold"/>
                                        <p:tgtEl>
                                          <p:spTgt spid="5">
                                            <p:txEl>
                                              <p:pRg st="9" end="9"/>
                                            </p:txEl>
                                          </p:spTgt>
                                        </p:tgtEl>
                                        <p:attrNameLst>
                                          <p:attrName>ppt_x</p:attrName>
                                        </p:attrNameLst>
                                      </p:cBhvr>
                                      <p:tavLst>
                                        <p:tav tm="0">
                                          <p:val>
                                            <p:fltVal val="0.5"/>
                                          </p:val>
                                        </p:tav>
                                        <p:tav tm="100000">
                                          <p:val>
                                            <p:strVal val="#ppt_x"/>
                                          </p:val>
                                        </p:tav>
                                      </p:tavLst>
                                    </p:anim>
                                    <p:anim calcmode="lin" valueType="num">
                                      <p:cBhvr>
                                        <p:cTn id="105" dur="500" fill="hold"/>
                                        <p:tgtEl>
                                          <p:spTgt spid="5">
                                            <p:txEl>
                                              <p:pRg st="9" end="9"/>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384713" y="323224"/>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dirty="0" err="1">
                <a:solidFill>
                  <a:schemeClr val="bg1"/>
                </a:solidFill>
                <a:latin typeface="Times New Roman" panose="02020603050405020304" pitchFamily="18" charset="0"/>
                <a:ea typeface="+mn-ea"/>
                <a:cs typeface="Times New Roman" panose="02020603050405020304" pitchFamily="18" charset="0"/>
              </a:rPr>
              <a:t>Chức</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năng</a:t>
            </a:r>
            <a:r>
              <a:rPr lang="en-US" sz="2000" kern="1200" dirty="0">
                <a:solidFill>
                  <a:schemeClr val="bg1"/>
                </a:solidFill>
                <a:latin typeface="Times New Roman" panose="02020603050405020304" pitchFamily="18" charset="0"/>
                <a:ea typeface="+mn-ea"/>
                <a:cs typeface="Times New Roman" panose="02020603050405020304" pitchFamily="18" charset="0"/>
              </a:rPr>
              <a:t>: </a:t>
            </a:r>
            <a:endParaRPr lang="en-US" sz="2000" kern="1200" dirty="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dirty="0" err="1">
                <a:solidFill>
                  <a:schemeClr val="bg1"/>
                </a:solidFill>
                <a:latin typeface="Times New Roman" panose="02020603050405020304" pitchFamily="18" charset="0"/>
                <a:ea typeface="+mn-ea"/>
                <a:cs typeface="Times New Roman" panose="02020603050405020304" pitchFamily="18" charset="0"/>
              </a:rPr>
              <a:t>MenuStrip</a:t>
            </a:r>
            <a:r>
              <a:rPr lang="en-US" sz="2000" kern="1200" dirty="0">
                <a:solidFill>
                  <a:schemeClr val="bg1"/>
                </a:solidFill>
                <a:latin typeface="Times New Roman" panose="02020603050405020304" pitchFamily="18" charset="0"/>
                <a:ea typeface="+mn-ea"/>
                <a:cs typeface="Times New Roman" panose="02020603050405020304" pitchFamily="18" charset="0"/>
              </a:rPr>
              <a:t> là </a:t>
            </a:r>
            <a:r>
              <a:rPr lang="en-US" sz="2000" kern="1200" dirty="0" err="1">
                <a:solidFill>
                  <a:schemeClr val="bg1"/>
                </a:solidFill>
                <a:latin typeface="Times New Roman" panose="02020603050405020304" pitchFamily="18" charset="0"/>
                <a:ea typeface="+mn-ea"/>
                <a:cs typeface="Times New Roman" panose="02020603050405020304" pitchFamily="18" charset="0"/>
              </a:rPr>
              <a:t>đối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tượng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điều</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khiển</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dùng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để</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tạo</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các</a:t>
            </a:r>
            <a:r>
              <a:rPr lang="en-US" sz="2000" kern="1200" dirty="0">
                <a:solidFill>
                  <a:schemeClr val="bg1"/>
                </a:solidFill>
                <a:latin typeface="Times New Roman" panose="02020603050405020304" pitchFamily="18" charset="0"/>
                <a:ea typeface="+mn-ea"/>
                <a:cs typeface="Times New Roman" panose="02020603050405020304" pitchFamily="18" charset="0"/>
              </a:rPr>
              <a:t> menu </a:t>
            </a:r>
            <a:r>
              <a:rPr lang="en-US" sz="2000" kern="1200" dirty="0" err="1">
                <a:solidFill>
                  <a:schemeClr val="bg1"/>
                </a:solidFill>
                <a:latin typeface="Times New Roman" panose="02020603050405020304" pitchFamily="18" charset="0"/>
                <a:ea typeface="+mn-ea"/>
                <a:cs typeface="Times New Roman" panose="02020603050405020304" pitchFamily="18" charset="0"/>
              </a:rPr>
              <a:t>thả</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xuống</a:t>
            </a:r>
            <a:r>
              <a:rPr lang="en-US" sz="2000" kern="1200" dirty="0">
                <a:solidFill>
                  <a:schemeClr val="bg1"/>
                </a:solidFill>
                <a:latin typeface="Times New Roman" panose="02020603050405020304" pitchFamily="18" charset="0"/>
                <a:ea typeface="+mn-ea"/>
                <a:cs typeface="Times New Roman" panose="02020603050405020304" pitchFamily="18" charset="0"/>
              </a:rPr>
              <a:t> (dropdown) trong </a:t>
            </a:r>
            <a:r>
              <a:rPr lang="en-US" sz="2000" kern="1200" dirty="0" err="1">
                <a:solidFill>
                  <a:schemeClr val="bg1"/>
                </a:solidFill>
                <a:latin typeface="Times New Roman" panose="02020603050405020304" pitchFamily="18" charset="0"/>
                <a:ea typeface="+mn-ea"/>
                <a:cs typeface="Times New Roman" panose="02020603050405020304" pitchFamily="18" charset="0"/>
              </a:rPr>
              <a:t>ứng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dụng</a:t>
            </a:r>
            <a:r>
              <a:rPr lang="en-US" sz="200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6024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mc:Choice xmlns:p14="http://schemas.microsoft.com/office/powerpoint/2010/main" Requires="p14">
      <p:transition spd="slow" p14:dur="125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6941487"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519977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3516115"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683203"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grpSp>
        <p:nvGrpSpPr>
          <p:cNvPr id="5" name="Group 4">
            <a:extLst>
              <a:ext uri="{FF2B5EF4-FFF2-40B4-BE49-F238E27FC236}">
                <a16:creationId xmlns:a16="http://schemas.microsoft.com/office/drawing/2014/main" id="{8D4D1BE9-BDC1-D915-4835-1B23DC11E578}"/>
              </a:ext>
            </a:extLst>
          </p:cNvPr>
          <p:cNvGrpSpPr/>
          <p:nvPr/>
        </p:nvGrpSpPr>
        <p:grpSpPr>
          <a:xfrm>
            <a:off x="-12384092" y="3301978"/>
            <a:ext cx="8551903" cy="740781"/>
            <a:chOff x="1693093" y="1816361"/>
            <a:chExt cx="8551903" cy="740781"/>
          </a:xfrm>
        </p:grpSpPr>
        <p:sp>
          <p:nvSpPr>
            <p:cNvPr id="9" name="Freeform: Shape 8">
              <a:extLst>
                <a:ext uri="{FF2B5EF4-FFF2-40B4-BE49-F238E27FC236}">
                  <a16:creationId xmlns:a16="http://schemas.microsoft.com/office/drawing/2014/main" id="{B667D38B-B3CD-22DA-2096-D39DCCC2B55E}"/>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F11A4440-518B-1428-37AA-DDF9D593BC59}"/>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DB4F85-5EB5-EB63-D432-7F0698C9C38D}"/>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12" name="TextBox 11">
              <a:extLst>
                <a:ext uri="{FF2B5EF4-FFF2-40B4-BE49-F238E27FC236}">
                  <a16:creationId xmlns:a16="http://schemas.microsoft.com/office/drawing/2014/main" id="{42AB58AE-E7B3-1EAB-F74C-8EA36A207B47}"/>
                </a:ext>
              </a:extLst>
            </p:cNvPr>
            <p:cNvSpPr txBox="1"/>
            <p:nvPr/>
          </p:nvSpPr>
          <p:spPr>
            <a:xfrm>
              <a:off x="2561699"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13" name="Group 12">
            <a:extLst>
              <a:ext uri="{FF2B5EF4-FFF2-40B4-BE49-F238E27FC236}">
                <a16:creationId xmlns:a16="http://schemas.microsoft.com/office/drawing/2014/main" id="{C0BA6AB9-1CAB-FC7B-2055-86CDAE1C263F}"/>
              </a:ext>
            </a:extLst>
          </p:cNvPr>
          <p:cNvGrpSpPr/>
          <p:nvPr/>
        </p:nvGrpSpPr>
        <p:grpSpPr>
          <a:xfrm>
            <a:off x="-10613351" y="2198149"/>
            <a:ext cx="8551903" cy="740781"/>
            <a:chOff x="1693093" y="1816361"/>
            <a:chExt cx="8551903" cy="740781"/>
          </a:xfrm>
        </p:grpSpPr>
        <p:sp>
          <p:nvSpPr>
            <p:cNvPr id="14" name="Freeform: Shape 13">
              <a:extLst>
                <a:ext uri="{FF2B5EF4-FFF2-40B4-BE49-F238E27FC236}">
                  <a16:creationId xmlns:a16="http://schemas.microsoft.com/office/drawing/2014/main" id="{A9B02C83-1E46-E244-5242-5DDFB4953EAB}"/>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C6C75A63-87C8-B4CF-451B-A8945CD94F9C}"/>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990F27-A8A4-0ACA-DE65-BD2E5A7BD1D0}"/>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17" name="TextBox 16">
              <a:extLst>
                <a:ext uri="{FF2B5EF4-FFF2-40B4-BE49-F238E27FC236}">
                  <a16:creationId xmlns:a16="http://schemas.microsoft.com/office/drawing/2014/main" id="{39214AC9-3BF9-0D2A-CFA2-15E667F266B5}"/>
                </a:ext>
              </a:extLst>
            </p:cNvPr>
            <p:cNvSpPr txBox="1"/>
            <p:nvPr/>
          </p:nvSpPr>
          <p:spPr>
            <a:xfrm>
              <a:off x="2547551"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8" name="Group 17">
            <a:extLst>
              <a:ext uri="{FF2B5EF4-FFF2-40B4-BE49-F238E27FC236}">
                <a16:creationId xmlns:a16="http://schemas.microsoft.com/office/drawing/2014/main" id="{874CA54D-FD60-F5B3-F938-3E6FC291BDC2}"/>
              </a:ext>
            </a:extLst>
          </p:cNvPr>
          <p:cNvGrpSpPr/>
          <p:nvPr/>
        </p:nvGrpSpPr>
        <p:grpSpPr>
          <a:xfrm>
            <a:off x="-14372549" y="4405807"/>
            <a:ext cx="8551903" cy="740781"/>
            <a:chOff x="1693093" y="1816361"/>
            <a:chExt cx="8551903" cy="740781"/>
          </a:xfrm>
        </p:grpSpPr>
        <p:sp>
          <p:nvSpPr>
            <p:cNvPr id="19" name="Freeform: Shape 18">
              <a:extLst>
                <a:ext uri="{FF2B5EF4-FFF2-40B4-BE49-F238E27FC236}">
                  <a16:creationId xmlns:a16="http://schemas.microsoft.com/office/drawing/2014/main" id="{B1AD7573-591A-29EB-D2D5-2394C41F3CB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EF6B97C8-D243-6800-D2B9-771B1329215F}"/>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0C5E2E-A156-6095-E26C-C143B2038BDB}"/>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22" name="TextBox 21">
              <a:extLst>
                <a:ext uri="{FF2B5EF4-FFF2-40B4-BE49-F238E27FC236}">
                  <a16:creationId xmlns:a16="http://schemas.microsoft.com/office/drawing/2014/main" id="{A1ADD6B4-8D3E-9392-8C3D-9485A2FBE74F}"/>
                </a:ext>
              </a:extLst>
            </p:cNvPr>
            <p:cNvSpPr txBox="1"/>
            <p:nvPr/>
          </p:nvSpPr>
          <p:spPr>
            <a:xfrm>
              <a:off x="2573523"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42969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573856"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1631066530"/>
      </p:ext>
    </p:extLst>
  </p:cSld>
  <p:clrMapOvr>
    <a:masterClrMapping/>
  </p:clrMapOvr>
  <mc:AlternateContent xmlns:mc="http://schemas.openxmlformats.org/markup-compatibility/2006">
    <mc:Choice xmlns:p14="http://schemas.microsoft.com/office/powerpoint/2010/main" Requires="p14">
      <p:transition spd="slow" p14:dur="900" advClick="0" advTm="1000">
        <p14:warp/>
      </p:transition>
    </mc:Choice>
    <mc:Fallback>
      <p:transition spd="slow" advClick="0" advTm="1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spTree>
    <p:extLst>
      <p:ext uri="{BB962C8B-B14F-4D97-AF65-F5344CB8AC3E}">
        <p14:creationId xmlns:p14="http://schemas.microsoft.com/office/powerpoint/2010/main" val="36431922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dirty="0" err="1">
                <a:solidFill>
                  <a:schemeClr val="bg1"/>
                </a:solidFill>
                <a:latin typeface="Times New Roman" panose="02020603050405020304" pitchFamily="18" charset="0"/>
                <a:ea typeface="+mn-ea"/>
                <a:cs typeface="Times New Roman" panose="02020603050405020304" pitchFamily="18" charset="0"/>
              </a:rPr>
              <a:t>Cấu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trúc</a:t>
            </a:r>
            <a:r>
              <a:rPr lang="en-US" sz="2140" kern="1200" dirty="0">
                <a:solidFill>
                  <a:schemeClr val="bg1"/>
                </a:solidFill>
                <a:latin typeface="Times New Roman" panose="02020603050405020304" pitchFamily="18" charset="0"/>
                <a:ea typeface="+mn-ea"/>
                <a:cs typeface="Times New Roman" panose="02020603050405020304" pitchFamily="18" charset="0"/>
              </a:rPr>
              <a:t> if-else là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cấu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trúc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cơ</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bản</a:t>
            </a:r>
            <a:r>
              <a:rPr lang="en-US" sz="2140" kern="1200" dirty="0">
                <a:solidFill>
                  <a:schemeClr val="bg1"/>
                </a:solidFill>
                <a:latin typeface="Times New Roman" panose="02020603050405020304" pitchFamily="18" charset="0"/>
                <a:ea typeface="+mn-ea"/>
                <a:cs typeface="Times New Roman" panose="02020603050405020304" pitchFamily="18" charset="0"/>
              </a:rPr>
              <a:t> trong </a:t>
            </a:r>
            <a:r>
              <a:rPr lang="en-US" sz="2140" kern="1200" dirty="0" err="1">
                <a:solidFill>
                  <a:schemeClr val="bg1"/>
                </a:solidFill>
                <a:latin typeface="Times New Roman" panose="02020603050405020304" pitchFamily="18" charset="0"/>
                <a:ea typeface="+mn-ea"/>
                <a:cs typeface="Times New Roman" panose="02020603050405020304" pitchFamily="18" charset="0"/>
              </a:rPr>
              <a:t>lập</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trình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Nó</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cho</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phép</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kiểm</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tra</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và</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thực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hành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động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nếu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đúng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và</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thực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hành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động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khác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nếu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sai</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888010" y="1532986"/>
            <a:ext cx="5876297" cy="2018501"/>
          </a:xfrm>
          <a:prstGeom prst="rect">
            <a:avLst/>
          </a:prstGeom>
          <a:noFill/>
        </p:spPr>
        <p:txBody>
          <a:bodyPr wrap="square">
            <a:spAutoFit/>
          </a:bodyPr>
          <a:lstStyle/>
          <a:p>
            <a:pPr algn="just" defTabSz="877824">
              <a:lnSpc>
                <a:spcPct val="150000"/>
              </a:lnSpc>
              <a:spcAft>
                <a:spcPts val="960"/>
              </a:spcAft>
            </a:pPr>
            <a:r>
              <a:rPr lang="en-US" sz="2000" kern="1200" dirty="0" err="1">
                <a:solidFill>
                  <a:schemeClr val="bg1"/>
                </a:solidFill>
                <a:latin typeface="Times New Roman" panose="02020603050405020304" pitchFamily="18" charset="0"/>
                <a:ea typeface="+mn-ea"/>
                <a:cs typeface="Times New Roman" panose="02020603050405020304" pitchFamily="18" charset="0"/>
              </a:rPr>
              <a:t>Vòng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lặp</a:t>
            </a:r>
            <a:r>
              <a:rPr lang="en-US" sz="2000" kern="1200" dirty="0">
                <a:solidFill>
                  <a:schemeClr val="bg1"/>
                </a:solidFill>
                <a:latin typeface="Times New Roman" panose="02020603050405020304" pitchFamily="18" charset="0"/>
                <a:ea typeface="+mn-ea"/>
                <a:cs typeface="Times New Roman" panose="02020603050405020304" pitchFamily="18" charset="0"/>
              </a:rPr>
              <a:t> for được </a:t>
            </a:r>
            <a:r>
              <a:rPr lang="en-US" sz="2000" kern="1200" dirty="0" err="1">
                <a:solidFill>
                  <a:schemeClr val="bg1"/>
                </a:solidFill>
                <a:latin typeface="Times New Roman" panose="02020603050405020304" pitchFamily="18" charset="0"/>
                <a:ea typeface="+mn-ea"/>
                <a:cs typeface="Times New Roman" panose="02020603050405020304" pitchFamily="18" charset="0"/>
              </a:rPr>
              <a:t>sử</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dụng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để</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lặp</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lại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một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khối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lệnh</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một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số</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lần</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nhất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định</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đã</a:t>
            </a:r>
            <a:r>
              <a:rPr lang="en-US" sz="2000" kern="1200" dirty="0">
                <a:solidFill>
                  <a:schemeClr val="bg1"/>
                </a:solidFill>
                <a:latin typeface="Times New Roman" panose="02020603050405020304" pitchFamily="18" charset="0"/>
                <a:ea typeface="+mn-ea"/>
                <a:cs typeface="Times New Roman" panose="02020603050405020304" pitchFamily="18" charset="0"/>
              </a:rPr>
              <a:t> biết </a:t>
            </a:r>
            <a:r>
              <a:rPr lang="en-US" sz="2000" kern="1200" dirty="0" err="1">
                <a:solidFill>
                  <a:schemeClr val="bg1"/>
                </a:solidFill>
                <a:latin typeface="Times New Roman" panose="02020603050405020304" pitchFamily="18" charset="0"/>
                <a:ea typeface="+mn-ea"/>
                <a:cs typeface="Times New Roman" panose="02020603050405020304" pitchFamily="18" charset="0"/>
              </a:rPr>
              <a:t>trước</a:t>
            </a:r>
            <a:r>
              <a:rPr lang="en-US" sz="2000" kern="1200" dirty="0">
                <a:solidFill>
                  <a:schemeClr val="bg1"/>
                </a:solidFill>
                <a:latin typeface="Times New Roman" panose="02020603050405020304" pitchFamily="18" charset="0"/>
                <a:ea typeface="+mn-ea"/>
                <a:cs typeface="Times New Roman" panose="02020603050405020304" pitchFamily="18" charset="0"/>
              </a:rPr>
              <a:t>.</a:t>
            </a:r>
          </a:p>
          <a:p>
            <a:pPr algn="just" defTabSz="877824">
              <a:lnSpc>
                <a:spcPct val="150000"/>
              </a:lnSpc>
              <a:spcAft>
                <a:spcPts val="960"/>
              </a:spcAft>
            </a:pPr>
            <a:r>
              <a:rPr lang="vi-VN" sz="2000" dirty="0">
                <a:solidFill>
                  <a:schemeClr val="bg1"/>
                </a:solidFill>
                <a:effectLst/>
                <a:latin typeface="+mj-lt"/>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dirty="0">
              <a:solidFill>
                <a:schemeClr val="bg1"/>
              </a:solidFill>
              <a:effectLst/>
              <a:latin typeface="+mj-lt"/>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6FB256F-FF5D-482D-F4DC-7020B4A492F6}"/>
              </a:ext>
            </a:extLst>
          </p:cNvPr>
          <p:cNvPicPr>
            <a:picLocks noChangeAspect="1"/>
          </p:cNvPicPr>
          <p:nvPr/>
        </p:nvPicPr>
        <p:blipFill>
          <a:blip r:embed="rId2"/>
          <a:stretch>
            <a:fillRect/>
          </a:stretch>
        </p:blipFill>
        <p:spPr>
          <a:xfrm>
            <a:off x="6830982" y="1532986"/>
            <a:ext cx="5134692" cy="3972479"/>
          </a:xfrm>
          <a:prstGeom prst="rect">
            <a:avLst/>
          </a:prstGeom>
        </p:spPr>
      </p:pic>
    </p:spTree>
    <p:extLst>
      <p:ext uri="{BB962C8B-B14F-4D97-AF65-F5344CB8AC3E}">
        <p14:creationId xmlns:p14="http://schemas.microsoft.com/office/powerpoint/2010/main" val="195744562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dirty="0" err="1">
                <a:solidFill>
                  <a:schemeClr val="bg1"/>
                </a:solidFill>
                <a:latin typeface="Times New Roman" panose="02020603050405020304" pitchFamily="18" charset="0"/>
                <a:ea typeface="+mn-ea"/>
                <a:cs typeface="Times New Roman" panose="02020603050405020304" pitchFamily="18" charset="0"/>
              </a:rPr>
              <a:t>Cấu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trúc</a:t>
            </a:r>
            <a:r>
              <a:rPr lang="en-US" sz="1960" kern="1200" dirty="0">
                <a:solidFill>
                  <a:schemeClr val="bg1"/>
                </a:solidFill>
                <a:latin typeface="Times New Roman" panose="02020603050405020304" pitchFamily="18" charset="0"/>
                <a:ea typeface="+mn-ea"/>
                <a:cs typeface="Times New Roman" panose="02020603050405020304" pitchFamily="18" charset="0"/>
              </a:rPr>
              <a:t> Select Case (ở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số</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ngôn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ngữ</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lập</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trình</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khác</a:t>
            </a:r>
            <a:r>
              <a:rPr lang="en-US" sz="1960" kern="1200" dirty="0">
                <a:solidFill>
                  <a:schemeClr val="bg1"/>
                </a:solidFill>
                <a:latin typeface="Times New Roman" panose="02020603050405020304" pitchFamily="18" charset="0"/>
                <a:ea typeface="+mn-ea"/>
                <a:cs typeface="Times New Roman" panose="02020603050405020304" pitchFamily="18" charset="0"/>
              </a:rPr>
              <a:t> còn </a:t>
            </a:r>
            <a:r>
              <a:rPr lang="en-US" sz="1960" kern="1200" dirty="0" err="1">
                <a:solidFill>
                  <a:schemeClr val="bg1"/>
                </a:solidFill>
                <a:latin typeface="Times New Roman" panose="02020603050405020304" pitchFamily="18" charset="0"/>
                <a:ea typeface="+mn-ea"/>
                <a:cs typeface="Times New Roman" panose="02020603050405020304" pitchFamily="18" charset="0"/>
              </a:rPr>
              <a:t>gọi</a:t>
            </a:r>
            <a:r>
              <a:rPr lang="en-US" sz="1960" kern="1200" dirty="0">
                <a:solidFill>
                  <a:schemeClr val="bg1"/>
                </a:solidFill>
                <a:latin typeface="Times New Roman" panose="02020603050405020304" pitchFamily="18" charset="0"/>
                <a:ea typeface="+mn-ea"/>
                <a:cs typeface="Times New Roman" panose="02020603050405020304" pitchFamily="18" charset="0"/>
              </a:rPr>
              <a:t> là Switch-Case) là </a:t>
            </a:r>
            <a:r>
              <a:rPr lang="en-US" sz="1960" kern="1200" dirty="0" err="1">
                <a:solidFill>
                  <a:schemeClr val="bg1"/>
                </a:solidFill>
                <a:latin typeface="Times New Roman" panose="02020603050405020304" pitchFamily="18" charset="0"/>
                <a:ea typeface="+mn-ea"/>
                <a:cs typeface="Times New Roman" panose="02020603050405020304" pitchFamily="18" charset="0"/>
              </a:rPr>
              <a:t>cấu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trúc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cho</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phép</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lựa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chọn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trong </a:t>
            </a:r>
            <a:r>
              <a:rPr lang="en-US" sz="1960" kern="1200" dirty="0" err="1">
                <a:solidFill>
                  <a:schemeClr val="bg1"/>
                </a:solidFill>
                <a:latin typeface="Times New Roman" panose="02020603050405020304" pitchFamily="18" charset="0"/>
                <a:ea typeface="+mn-ea"/>
                <a:cs typeface="Times New Roman" panose="02020603050405020304" pitchFamily="18" charset="0"/>
              </a:rPr>
              <a:t>nhiều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khối</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lệnh</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để</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thực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thi</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dựa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trên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giá</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trị</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của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biểu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thức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hoặc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biến</a:t>
            </a:r>
            <a:r>
              <a:rPr lang="en-US" sz="196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889" y="1158342"/>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519642" y="1153220"/>
            <a:ext cx="789136" cy="806077"/>
          </a:xfrm>
          <a:prstGeom prst="rect">
            <a:avLst/>
          </a:prstGeom>
          <a:noFill/>
        </p:spPr>
        <p:txBody>
          <a:bodyPr wrap="none" anchor="ctr">
            <a:noAutofit/>
          </a:bodyPr>
          <a:lstStyle/>
          <a:p>
            <a:pPr algn="ctr" defTabSz="950416">
              <a:spcAft>
                <a:spcPts val="488"/>
              </a:spcAft>
            </a:pPr>
            <a:r>
              <a:rPr lang="en-US" altLang="zh-CN" sz="36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996588" y="1202794"/>
            <a:ext cx="3295174" cy="706932"/>
          </a:xfrm>
          <a:prstGeom prst="rect">
            <a:avLst/>
          </a:prstGeom>
          <a:noFill/>
        </p:spPr>
        <p:txBody>
          <a:bodyPr wrap="none" lIns="466088" tIns="0" rIns="0" bIns="0" anchor="ctr" anchorCtr="0">
            <a:normAutofit/>
          </a:bodyPr>
          <a:lstStyle/>
          <a:p>
            <a:pPr defTabSz="950416">
              <a:spcAft>
                <a:spcPts val="488"/>
              </a:spcAft>
            </a:pPr>
            <a:r>
              <a:rPr lang="en-US" altLang="zh-CN" sz="3119"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519642" y="2145640"/>
            <a:ext cx="5970143" cy="2749476"/>
          </a:xfrm>
          <a:prstGeom prst="rect">
            <a:avLst/>
          </a:prstGeom>
          <a:noFill/>
        </p:spPr>
        <p:txBody>
          <a:bodyPr wrap="square">
            <a:spAutoFit/>
          </a:bodyPr>
          <a:lstStyle/>
          <a:p>
            <a:pPr algn="just" defTabSz="886968">
              <a:lnSpc>
                <a:spcPct val="150000"/>
              </a:lnSpc>
              <a:spcAft>
                <a:spcPts val="970"/>
              </a:spcAft>
            </a:pPr>
            <a:r>
              <a:rPr lang="en-US" sz="1940" kern="1200">
                <a:solidFill>
                  <a:schemeClr val="bg1"/>
                </a:solidFill>
                <a:latin typeface="Times New Roman" panose="02020603050405020304" pitchFamily="18" charset="0"/>
                <a:ea typeface="+mn-ea"/>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794585" y="2097977"/>
            <a:ext cx="4934923" cy="2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8783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1FF644D-C967-761B-FE06-EAFE075DB806}"/>
              </a:ext>
            </a:extLst>
          </p:cNvPr>
          <p:cNvGrpSpPr/>
          <p:nvPr/>
        </p:nvGrpSpPr>
        <p:grpSpPr>
          <a:xfrm>
            <a:off x="1820048" y="3058609"/>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4944240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796371" y="3301978"/>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61699"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796371" y="2198149"/>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47551"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3" name="Group 12">
            <a:extLst>
              <a:ext uri="{FF2B5EF4-FFF2-40B4-BE49-F238E27FC236}">
                <a16:creationId xmlns:a16="http://schemas.microsoft.com/office/drawing/2014/main" id="{E223FAE7-2107-4815-181C-67D65D5EDC80}"/>
              </a:ext>
            </a:extLst>
          </p:cNvPr>
          <p:cNvGrpSpPr/>
          <p:nvPr/>
        </p:nvGrpSpPr>
        <p:grpSpPr>
          <a:xfrm>
            <a:off x="1796371" y="4405807"/>
            <a:ext cx="8551903" cy="740781"/>
            <a:chOff x="1693093" y="1816361"/>
            <a:chExt cx="8551903" cy="740781"/>
          </a:xfrm>
        </p:grpSpPr>
        <p:sp>
          <p:nvSpPr>
            <p:cNvPr id="14" name="Freeform: Shape 13">
              <a:extLst>
                <a:ext uri="{FF2B5EF4-FFF2-40B4-BE49-F238E27FC236}">
                  <a16:creationId xmlns:a16="http://schemas.microsoft.com/office/drawing/2014/main" id="{9015ACE2-8DC0-D028-FBE3-7B056C9A535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D7F534BA-4AE2-ACA2-4D91-535E0F779BC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1E69CC1-BD10-8C16-003B-FD7CEDC8F21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17" name="TextBox 16">
              <a:extLst>
                <a:ext uri="{FF2B5EF4-FFF2-40B4-BE49-F238E27FC236}">
                  <a16:creationId xmlns:a16="http://schemas.microsoft.com/office/drawing/2014/main" id="{A3E3E4DC-9D1D-B5B5-F214-DF86BEF55764}"/>
                </a:ext>
              </a:extLst>
            </p:cNvPr>
            <p:cNvSpPr txBox="1"/>
            <p:nvPr/>
          </p:nvSpPr>
          <p:spPr>
            <a:xfrm>
              <a:off x="2573523"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155667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endParaRPr lang="en-US" altLang="zh-CN" sz="3281"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793938" y="643466"/>
            <a:ext cx="857857" cy="876274"/>
          </a:xfrm>
          <a:prstGeom prst="rect">
            <a:avLst/>
          </a:prstGeom>
          <a:noFill/>
        </p:spPr>
        <p:txBody>
          <a:bodyPr wrap="none" anchor="ctr">
            <a:noAutofit/>
          </a:bodyPr>
          <a:lstStyle/>
          <a:p>
            <a:pPr algn="ctr" defTabSz="1038599">
              <a:spcAft>
                <a:spcPts val="533"/>
              </a:spcAft>
            </a:pPr>
            <a:r>
              <a:rPr lang="en-US" altLang="zh-CN" sz="397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312419" y="697357"/>
            <a:ext cx="3582133" cy="768494"/>
          </a:xfrm>
          <a:prstGeom prst="rect">
            <a:avLst/>
          </a:prstGeom>
          <a:noFill/>
        </p:spPr>
        <p:txBody>
          <a:bodyPr wrap="none" lIns="466088" tIns="0" rIns="0" bIns="0" anchor="ctr" anchorCtr="0">
            <a:normAutofit/>
          </a:bodyPr>
          <a:lstStyle/>
          <a:p>
            <a:pPr defTabSz="1038599">
              <a:spcAft>
                <a:spcPts val="533"/>
              </a:spcAft>
            </a:pPr>
            <a:r>
              <a:rPr lang="en-US" altLang="zh-CN" sz="347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52750CA-7386-CF3D-709B-1FB790FBBD1E}"/>
              </a:ext>
            </a:extLst>
          </p:cNvPr>
          <p:cNvSpPr txBox="1"/>
          <p:nvPr/>
        </p:nvSpPr>
        <p:spPr>
          <a:xfrm>
            <a:off x="911252" y="1750693"/>
            <a:ext cx="10486810" cy="4463840"/>
          </a:xfrm>
          <a:prstGeom prst="rect">
            <a:avLst/>
          </a:prstGeom>
          <a:noFill/>
        </p:spPr>
        <p:txBody>
          <a:bodyPr wrap="square">
            <a:spAutoFit/>
          </a:bodyPr>
          <a:lstStyle/>
          <a:p>
            <a:pPr marL="363474" indent="-363474" algn="just" defTabSz="969264">
              <a:lnSpc>
                <a:spcPct val="150000"/>
              </a:lnSpc>
              <a:spcAft>
                <a:spcPts val="600"/>
              </a:spcAft>
              <a:buFont typeface="Symbol" panose="05050102010706020507" pitchFamily="18" charset="2"/>
              <a:buChar char=""/>
            </a:pP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là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chuyển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đổi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ký</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tự</a:t>
            </a:r>
            <a:r>
              <a:rPr lang="en-US" sz="2120" kern="1200" dirty="0">
                <a:solidFill>
                  <a:schemeClr val="bg1"/>
                </a:solidFill>
                <a:latin typeface="Times New Roman" panose="02020603050405020304" pitchFamily="18" charset="0"/>
                <a:ea typeface="+mn-ea"/>
                <a:cs typeface="Times New Roman" panose="02020603050405020304" pitchFamily="18" charset="0"/>
              </a:rPr>
              <a:t> đầu vào </a:t>
            </a:r>
            <a:r>
              <a:rPr lang="en-US" sz="2120" kern="1200" dirty="0" err="1">
                <a:solidFill>
                  <a:schemeClr val="bg1"/>
                </a:solidFill>
                <a:latin typeface="Times New Roman" panose="02020603050405020304" pitchFamily="18" charset="0"/>
                <a:ea typeface="+mn-ea"/>
                <a:cs typeface="Times New Roman" panose="02020603050405020304" pitchFamily="18" charset="0"/>
              </a:rPr>
              <a:t>thành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ký</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tự</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độ</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dài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xác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định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này</a:t>
            </a:r>
            <a:r>
              <a:rPr lang="en-US" sz="2120" kern="1200" dirty="0">
                <a:solidFill>
                  <a:schemeClr val="bg1"/>
                </a:solidFill>
                <a:latin typeface="Times New Roman" panose="02020603050405020304" pitchFamily="18" charset="0"/>
                <a:ea typeface="+mn-ea"/>
                <a:cs typeface="Times New Roman" panose="02020603050405020304" pitchFamily="18" charset="0"/>
              </a:rPr>
              <a: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gọi</a:t>
            </a:r>
            <a:r>
              <a:rPr lang="en-US" sz="2120" kern="1200" dirty="0">
                <a:solidFill>
                  <a:schemeClr val="bg1"/>
                </a:solidFill>
                <a:latin typeface="Times New Roman" panose="02020603050405020304" pitchFamily="18" charset="0"/>
                <a:ea typeface="+mn-ea"/>
                <a:cs typeface="Times New Roman" panose="02020603050405020304" pitchFamily="18" charset="0"/>
              </a:rPr>
              <a:t> là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rộng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rãi</a:t>
            </a:r>
            <a:r>
              <a:rPr lang="en-US" sz="2120" kern="1200" dirty="0">
                <a:solidFill>
                  <a:schemeClr val="bg1"/>
                </a:solidFill>
                <a:latin typeface="Times New Roman" panose="02020603050405020304" pitchFamily="18" charset="0"/>
                <a:ea typeface="+mn-ea"/>
                <a:cs typeface="Times New Roman" panose="02020603050405020304" pitchFamily="18" charset="0"/>
              </a:rPr>
              <a:t> trong </a:t>
            </a:r>
            <a:r>
              <a:rPr lang="en-US" sz="2120" kern="1200" dirty="0" err="1">
                <a:solidFill>
                  <a:schemeClr val="bg1"/>
                </a:solidFill>
                <a:latin typeface="Times New Roman" panose="02020603050405020304" pitchFamily="18" charset="0"/>
                <a:ea typeface="+mn-ea"/>
                <a:cs typeface="Times New Roman" panose="02020603050405020304" pitchFamily="18" charset="0"/>
              </a:rPr>
              <a:t>nhiều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ứng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như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học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xác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thực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và</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cấu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trúc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Trong </a:t>
            </a:r>
            <a:r>
              <a:rPr lang="en-US" sz="2120" kern="1200" dirty="0" err="1">
                <a:solidFill>
                  <a:schemeClr val="bg1"/>
                </a:solidFill>
                <a:latin typeface="Times New Roman" panose="02020603050405020304" pitchFamily="18" charset="0"/>
                <a:ea typeface="+mn-ea"/>
                <a:cs typeface="Times New Roman" panose="02020603050405020304" pitchFamily="18" charset="0"/>
              </a:rPr>
              <a:t>chương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trình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trắc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nghiệm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SHA256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a:t>
            </a:r>
            <a:r>
              <a:rPr lang="en-US" sz="2120" kern="1200" dirty="0" err="1">
                <a:solidFill>
                  <a:schemeClr val="bg1"/>
                </a:solidFill>
                <a:latin typeface="Times New Roman" panose="02020603050405020304" pitchFamily="18" charset="0"/>
                <a:ea typeface="+mn-ea"/>
                <a:cs typeface="Times New Roman" panose="02020603050405020304" pitchFamily="18" charset="0"/>
              </a:rPr>
              <a:t>đăng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nhập</a:t>
            </a:r>
            <a:r>
              <a:rPr lang="en-US" sz="2120" kern="1200" dirty="0">
                <a:solidFill>
                  <a:schemeClr val="bg1"/>
                </a:solidFill>
                <a:latin typeface="Times New Roman" panose="02020603050405020304" pitchFamily="18" charset="0"/>
                <a:ea typeface="+mn-ea"/>
                <a:cs typeface="Times New Roman" panose="02020603050405020304" pitchFamily="18" charset="0"/>
              </a:rPr>
              <a:t> người </a:t>
            </a:r>
            <a:r>
              <a:rPr lang="en-US" sz="2120" kern="1200" dirty="0" err="1">
                <a:solidFill>
                  <a:schemeClr val="bg1"/>
                </a:solidFill>
                <a:latin typeface="Times New Roman" panose="02020603050405020304" pitchFamily="18" charset="0"/>
                <a:ea typeface="+mn-ea"/>
                <a:cs typeface="Times New Roman" panose="02020603050405020304" pitchFamily="18" charset="0"/>
              </a:rPr>
              <a:t>dùng</a:t>
            </a:r>
            <a:r>
              <a:rPr lang="en-US" sz="2120" kern="1200" dirty="0">
                <a:solidFill>
                  <a:schemeClr val="bg1"/>
                </a:solidFill>
                <a:latin typeface="Times New Roman" panose="02020603050405020304" pitchFamily="18" charset="0"/>
                <a:ea typeface="+mn-ea"/>
                <a:cs typeface="Times New Roman" panose="02020603050405020304" pitchFamily="18" charset="0"/>
              </a:rPr>
              <a:t> bao </a:t>
            </a:r>
            <a:r>
              <a:rPr lang="en-US" sz="2120" kern="1200" dirty="0" err="1">
                <a:solidFill>
                  <a:schemeClr val="bg1"/>
                </a:solidFill>
                <a:latin typeface="Times New Roman" panose="02020603050405020304" pitchFamily="18" charset="0"/>
                <a:ea typeface="+mn-ea"/>
                <a:cs typeface="Times New Roman" panose="02020603050405020304" pitchFamily="18" charset="0"/>
              </a:rPr>
              <a:t>gồm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ghép</a:t>
            </a:r>
            <a:r>
              <a:rPr lang="en-US" sz="2120" kern="1200" dirty="0">
                <a:solidFill>
                  <a:schemeClr val="bg1"/>
                </a:solidFill>
                <a:latin typeface="Times New Roman" panose="02020603050405020304" pitchFamily="18" charset="0"/>
                <a:ea typeface="+mn-ea"/>
                <a:cs typeface="Times New Roman" panose="02020603050405020304" pitchFamily="18" charset="0"/>
              </a:rPr>
              <a:t> với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salt được sinh </a:t>
            </a:r>
            <a:r>
              <a:rPr lang="en-US" sz="2120" kern="1200" dirty="0" err="1">
                <a:solidFill>
                  <a:schemeClr val="bg1"/>
                </a:solidFill>
                <a:latin typeface="Times New Roman" panose="02020603050405020304" pitchFamily="18" charset="0"/>
                <a:ea typeface="+mn-ea"/>
                <a:cs typeface="Times New Roman" panose="02020603050405020304" pitchFamily="18" charset="0"/>
              </a:rPr>
              <a:t>ngẫu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nhiên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và</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hoá</a:t>
            </a:r>
            <a:r>
              <a:rPr lang="en-US" sz="2120" kern="1200" dirty="0">
                <a:solidFill>
                  <a:schemeClr val="bg1"/>
                </a:solidFill>
                <a:latin typeface="Times New Roman" panose="02020603050405020304" pitchFamily="18" charset="0"/>
                <a:ea typeface="+mn-ea"/>
                <a:cs typeface="Times New Roman" panose="02020603050405020304" pitchFamily="18" charset="0"/>
              </a:rPr>
              <a:t> Base64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giúp</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bảo</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a:t>
            </a:r>
            <a:r>
              <a:rPr lang="en-US" sz="2120" kern="1200" dirty="0" err="1">
                <a:solidFill>
                  <a:schemeClr val="bg1"/>
                </a:solidFill>
                <a:latin typeface="Times New Roman" panose="02020603050405020304" pitchFamily="18" charset="0"/>
                <a:ea typeface="+mn-ea"/>
                <a:cs typeface="Times New Roman" panose="02020603050405020304" pitchFamily="18" charset="0"/>
              </a:rPr>
              <a:t>đăng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nhập</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ngay</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sở</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rò</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rỉ</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Salt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lại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phương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thức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tấn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công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dò</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dựa</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trên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salt </a:t>
            </a:r>
            <a:r>
              <a:rPr lang="en-US" sz="2120" kern="1200" dirty="0" err="1">
                <a:solidFill>
                  <a:schemeClr val="bg1"/>
                </a:solidFill>
                <a:latin typeface="Times New Roman" panose="02020603050405020304" pitchFamily="18" charset="0"/>
                <a:ea typeface="+mn-ea"/>
                <a:cs typeface="Times New Roman" panose="02020603050405020304" pitchFamily="18" charset="0"/>
              </a:rPr>
              <a:t>đảm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bảo</a:t>
            </a:r>
            <a:r>
              <a:rPr lang="en-US" sz="2120" kern="1200" dirty="0">
                <a:solidFill>
                  <a:schemeClr val="bg1"/>
                </a:solidFill>
                <a:latin typeface="Times New Roman" panose="02020603050405020304" pitchFamily="18" charset="0"/>
                <a:ea typeface="+mn-ea"/>
                <a:cs typeface="Times New Roman" panose="02020603050405020304" pitchFamily="18" charset="0"/>
              </a:rPr>
              <a:t> 2 người </a:t>
            </a:r>
            <a:r>
              <a:rPr lang="en-US" sz="2120" kern="1200" dirty="0" err="1">
                <a:solidFill>
                  <a:schemeClr val="bg1"/>
                </a:solidFill>
                <a:latin typeface="Times New Roman" panose="02020603050405020304" pitchFamily="18" charset="0"/>
                <a:ea typeface="+mn-ea"/>
                <a:cs typeface="Times New Roman" panose="02020603050405020304" pitchFamily="18" charset="0"/>
              </a:rPr>
              <a:t>dùng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nhau</a:t>
            </a:r>
            <a:r>
              <a:rPr lang="en-US" sz="2120" kern="1200" dirty="0">
                <a:solidFill>
                  <a:schemeClr val="bg1"/>
                </a:solidFill>
                <a:latin typeface="Times New Roman" panose="02020603050405020304" pitchFamily="18" charset="0"/>
                <a:ea typeface="+mn-ea"/>
                <a:cs typeface="Times New Roman" panose="02020603050405020304" pitchFamily="18" charset="0"/>
              </a:rPr>
              <a:t> cũng </a:t>
            </a:r>
            <a:r>
              <a:rPr lang="en-US" sz="2120" kern="1200" dirty="0" err="1">
                <a:solidFill>
                  <a:schemeClr val="bg1"/>
                </a:solidFill>
                <a:latin typeface="Times New Roman" panose="02020603050405020304" pitchFamily="18" charset="0"/>
                <a:ea typeface="+mn-ea"/>
                <a:cs typeface="Times New Roman" panose="02020603050405020304" pitchFamily="18" charset="0"/>
              </a:rPr>
              <a:t>không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nhau</a:t>
            </a:r>
            <a:r>
              <a:rPr lang="en-US" sz="212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1171290" y="1722027"/>
            <a:ext cx="10239278" cy="4492506"/>
          </a:xfrm>
          <a:prstGeom prst="rect">
            <a:avLst/>
          </a:prstGeom>
          <a:noFill/>
        </p:spPr>
        <p:txBody>
          <a:bodyPr wrap="square">
            <a:spAutoFit/>
          </a:bodyPr>
          <a:lstStyle/>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hash có nhiều loại như SHA256, MD5, SHAKE,...</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tính nhất quán vì cũng một giá trị đầu vào sẽ luôn tạo ra cùng một giá trị băm giống nhau.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băm đảm bảo có khả năng xử lý và trả về kết quả nhanh chóng.</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spcAft>
                <a:spcPts val="1200"/>
              </a:spcAft>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781431" y="643466"/>
            <a:ext cx="970226" cy="991055"/>
          </a:xfrm>
          <a:prstGeom prst="rect">
            <a:avLst/>
          </a:prstGeom>
          <a:noFill/>
        </p:spPr>
        <p:txBody>
          <a:bodyPr wrap="none" anchor="ctr">
            <a:noAutofit/>
          </a:bodyPr>
          <a:lstStyle/>
          <a:p>
            <a:pPr algn="ctr" defTabSz="1175772">
              <a:spcAft>
                <a:spcPts val="604"/>
              </a:spcAft>
            </a:pPr>
            <a:r>
              <a:rPr lang="en-US" altLang="zh-CN" sz="45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367827" y="704416"/>
            <a:ext cx="4051349" cy="869158"/>
          </a:xfrm>
          <a:prstGeom prst="rect">
            <a:avLst/>
          </a:prstGeom>
          <a:noFill/>
        </p:spPr>
        <p:txBody>
          <a:bodyPr wrap="none" lIns="466088" tIns="0" rIns="0" bIns="0" anchor="ctr" anchorCtr="0">
            <a:normAutofit/>
          </a:bodyPr>
          <a:lstStyle/>
          <a:p>
            <a:pPr defTabSz="1175772">
              <a:spcAft>
                <a:spcPts val="604"/>
              </a:spcAft>
            </a:pPr>
            <a:r>
              <a:rPr lang="en-US" altLang="zh-CN" sz="3937"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38668466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781431" y="1573574"/>
            <a:ext cx="10239278" cy="496931"/>
          </a:xfrm>
          <a:prstGeom prst="rect">
            <a:avLst/>
          </a:prstGeom>
          <a:noFill/>
        </p:spPr>
        <p:txBody>
          <a:bodyPr wrap="square">
            <a:spAutoFit/>
          </a:bodyPr>
          <a:lstStyle/>
          <a:p>
            <a:pPr defTabSz="1097280">
              <a:lnSpc>
                <a:spcPct val="150000"/>
              </a:lnSpc>
            </a:pP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Hình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ảnh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trực</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mô</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tả</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đặc</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hà</a:t>
            </a:r>
            <a:r>
              <a:rPr lang="en-US" sz="2000" dirty="0" err="1">
                <a:solidFill>
                  <a:schemeClr val="bg1"/>
                </a:solidFill>
                <a:latin typeface="Cambria" panose="02040503050406030204" pitchFamily="18" charset="0"/>
                <a:ea typeface="Times New Roman" panose="02020603050405020304" pitchFamily="18" charset="0"/>
                <a:cs typeface="Times New Roman" panose="02020603050405020304" pitchFamily="18" charset="0"/>
              </a:rPr>
              <a:t>m</a:t>
            </a:r>
            <a:r>
              <a:rPr lang="en-US" sz="2000" dirty="0">
                <a:solidFill>
                  <a:schemeClr val="bg1"/>
                </a:solidFill>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latin typeface="Cambria" panose="02040503050406030204" pitchFamily="18" charset="0"/>
                <a:ea typeface="Times New Roman" panose="02020603050405020304" pitchFamily="18" charset="0"/>
                <a:cs typeface="Times New Roman" panose="02020603050405020304" pitchFamily="18" charset="0"/>
              </a:rPr>
              <a:t>băm</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781431" y="643466"/>
            <a:ext cx="970226" cy="991055"/>
          </a:xfrm>
          <a:prstGeom prst="rect">
            <a:avLst/>
          </a:prstGeom>
          <a:noFill/>
        </p:spPr>
        <p:txBody>
          <a:bodyPr wrap="none" anchor="ctr">
            <a:noAutofit/>
          </a:bodyPr>
          <a:lstStyle/>
          <a:p>
            <a:pPr algn="ctr" defTabSz="1175772">
              <a:spcAft>
                <a:spcPts val="604"/>
              </a:spcAft>
            </a:pPr>
            <a:r>
              <a:rPr lang="en-US" altLang="zh-CN" sz="45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367827" y="704416"/>
            <a:ext cx="4051349" cy="869158"/>
          </a:xfrm>
          <a:prstGeom prst="rect">
            <a:avLst/>
          </a:prstGeom>
          <a:noFill/>
        </p:spPr>
        <p:txBody>
          <a:bodyPr wrap="none" lIns="466088" tIns="0" rIns="0" bIns="0" anchor="ctr" anchorCtr="0">
            <a:normAutofit/>
          </a:bodyPr>
          <a:lstStyle/>
          <a:p>
            <a:pPr defTabSz="1175772">
              <a:spcAft>
                <a:spcPts val="604"/>
              </a:spcAft>
            </a:pPr>
            <a:r>
              <a:rPr lang="en-US" altLang="zh-CN" sz="3937"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pic>
        <p:nvPicPr>
          <p:cNvPr id="8" name="Picture 7">
            <a:extLst>
              <a:ext uri="{FF2B5EF4-FFF2-40B4-BE49-F238E27FC236}">
                <a16:creationId xmlns:a16="http://schemas.microsoft.com/office/drawing/2014/main" id="{59C62DCC-B49B-E4F0-AE0C-D868E599C6FF}"/>
              </a:ext>
            </a:extLst>
          </p:cNvPr>
          <p:cNvPicPr>
            <a:picLocks noChangeAspect="1"/>
          </p:cNvPicPr>
          <p:nvPr/>
        </p:nvPicPr>
        <p:blipFill>
          <a:blip r:embed="rId2"/>
          <a:stretch>
            <a:fillRect/>
          </a:stretch>
        </p:blipFill>
        <p:spPr>
          <a:xfrm>
            <a:off x="3076575" y="2314299"/>
            <a:ext cx="6038850" cy="4063643"/>
          </a:xfrm>
          <a:prstGeom prst="rect">
            <a:avLst/>
          </a:prstGeom>
        </p:spPr>
      </p:pic>
    </p:spTree>
    <p:extLst>
      <p:ext uri="{BB962C8B-B14F-4D97-AF65-F5344CB8AC3E}">
        <p14:creationId xmlns:p14="http://schemas.microsoft.com/office/powerpoint/2010/main" val="177137932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596589" y="1227992"/>
            <a:ext cx="1042037" cy="1064408"/>
          </a:xfrm>
          <a:prstGeom prst="rect">
            <a:avLst/>
          </a:prstGeom>
          <a:noFill/>
        </p:spPr>
        <p:txBody>
          <a:bodyPr wrap="none" anchor="ctr">
            <a:noAutofit/>
          </a:bodyPr>
          <a:lstStyle/>
          <a:p>
            <a:pPr algn="ctr" defTabSz="1263955">
              <a:spcAft>
                <a:spcPts val="649"/>
              </a:spcAft>
            </a:pPr>
            <a:r>
              <a:rPr lang="en-US" altLang="zh-CN" sz="48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226387" y="1293453"/>
            <a:ext cx="4351208" cy="933488"/>
          </a:xfrm>
          <a:prstGeom prst="rect">
            <a:avLst/>
          </a:prstGeom>
          <a:noFill/>
        </p:spPr>
        <p:txBody>
          <a:bodyPr wrap="none" lIns="466088" tIns="0" rIns="0" bIns="0" anchor="ctr" anchorCtr="0">
            <a:normAutofit/>
          </a:bodyPr>
          <a:lstStyle/>
          <a:p>
            <a:pPr defTabSz="1263955">
              <a:spcAft>
                <a:spcPts val="649"/>
              </a:spcAft>
            </a:pP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toán</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xáo</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trộn</a:t>
            </a:r>
            <a:endParaRPr lang="en-US" altLang="zh-CN" sz="3281"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E4F1C397-6AEF-6289-1824-03D70CBC24B9}"/>
              </a:ext>
            </a:extLst>
          </p:cNvPr>
          <p:cNvSpPr txBox="1"/>
          <p:nvPr/>
        </p:nvSpPr>
        <p:spPr>
          <a:xfrm>
            <a:off x="690345" y="2357861"/>
            <a:ext cx="10811310" cy="3007170"/>
          </a:xfrm>
          <a:prstGeom prst="rect">
            <a:avLst/>
          </a:prstGeom>
          <a:noFill/>
        </p:spPr>
        <p:txBody>
          <a:bodyPr wrap="square">
            <a:spAutoFit/>
          </a:bodyPr>
          <a:lstStyle/>
          <a:p>
            <a:pPr algn="just" defTabSz="1179576">
              <a:lnSpc>
                <a:spcPct val="150000"/>
              </a:lnSpc>
              <a:spcAft>
                <a:spcPts val="600"/>
              </a:spcAft>
            </a:pP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là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được </a:t>
            </a:r>
            <a:r>
              <a:rPr lang="en-US" sz="2580" kern="1200" dirty="0" err="1">
                <a:solidFill>
                  <a:schemeClr val="bg1"/>
                </a:solidFill>
                <a:latin typeface="Times New Roman" panose="02020603050405020304" pitchFamily="18" charset="0"/>
                <a:ea typeface="+mn-ea"/>
                <a:cs typeface="+mn-cs"/>
              </a:rPr>
              <a:t>sử</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dụng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để</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sắp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xếp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ngẫu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các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phần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tử</a:t>
            </a:r>
            <a:r>
              <a:rPr lang="en-US" sz="2580" kern="1200" dirty="0">
                <a:solidFill>
                  <a:schemeClr val="bg1"/>
                </a:solidFill>
                <a:latin typeface="Times New Roman" panose="02020603050405020304" pitchFamily="18" charset="0"/>
                <a:ea typeface="+mn-ea"/>
                <a:cs typeface="+mn-cs"/>
              </a:rPr>
              <a:t> trong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danh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sách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hoặc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tập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hợp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Mục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đích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của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này</a:t>
            </a:r>
            <a:r>
              <a:rPr lang="en-US" sz="2580" kern="1200" dirty="0">
                <a:solidFill>
                  <a:schemeClr val="bg1"/>
                </a:solidFill>
                <a:latin typeface="Times New Roman" panose="02020603050405020304" pitchFamily="18" charset="0"/>
                <a:ea typeface="+mn-ea"/>
                <a:cs typeface="+mn-cs"/>
              </a:rPr>
              <a:t> là </a:t>
            </a:r>
            <a:r>
              <a:rPr lang="en-US" sz="2580" kern="1200" dirty="0" err="1">
                <a:solidFill>
                  <a:schemeClr val="bg1"/>
                </a:solidFill>
                <a:latin typeface="Times New Roman" panose="02020603050405020304" pitchFamily="18" charset="0"/>
                <a:ea typeface="+mn-ea"/>
                <a:cs typeface="+mn-cs"/>
              </a:rPr>
              <a:t>tạo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ra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ngẫu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của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các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phần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tử</a:t>
            </a:r>
            <a:r>
              <a:rPr lang="en-US" sz="2580" kern="1200" dirty="0">
                <a:solidFill>
                  <a:schemeClr val="bg1"/>
                </a:solidFill>
                <a:latin typeface="Times New Roman" panose="02020603050405020304" pitchFamily="18" charset="0"/>
                <a:ea typeface="+mn-ea"/>
                <a:cs typeface="+mn-cs"/>
              </a:rPr>
              <a:t> trong </a:t>
            </a:r>
            <a:r>
              <a:rPr lang="en-US" sz="2580" kern="1200" dirty="0" err="1">
                <a:solidFill>
                  <a:schemeClr val="bg1"/>
                </a:solidFill>
                <a:latin typeface="Times New Roman" panose="02020603050405020304" pitchFamily="18" charset="0"/>
                <a:ea typeface="+mn-ea"/>
                <a:cs typeface="+mn-cs"/>
              </a:rPr>
              <a:t>danh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sách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không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giống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nhau</a:t>
            </a:r>
            <a:r>
              <a:rPr lang="en-US" sz="2580" kern="1200" dirty="0">
                <a:solidFill>
                  <a:schemeClr val="bg1"/>
                </a:solidFill>
                <a:latin typeface="Times New Roman" panose="02020603050405020304" pitchFamily="18" charset="0"/>
                <a:ea typeface="+mn-ea"/>
                <a:cs typeface="+mn-cs"/>
              </a:rPr>
              <a:t> so với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ban đầu. Trong </a:t>
            </a:r>
            <a:r>
              <a:rPr lang="en-US" sz="2580" kern="1200" dirty="0" err="1">
                <a:solidFill>
                  <a:schemeClr val="bg1"/>
                </a:solidFill>
                <a:latin typeface="Times New Roman" panose="02020603050405020304" pitchFamily="18" charset="0"/>
                <a:ea typeface="+mn-ea"/>
                <a:cs typeface="+mn-cs"/>
              </a:rPr>
              <a:t>chương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trình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trắc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nghiệm</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Fisher-Yates được </a:t>
            </a:r>
            <a:r>
              <a:rPr lang="en-US" sz="2580" kern="1200" dirty="0" err="1">
                <a:solidFill>
                  <a:schemeClr val="bg1"/>
                </a:solidFill>
                <a:latin typeface="Times New Roman" panose="02020603050405020304" pitchFamily="18" charset="0"/>
                <a:ea typeface="+mn-ea"/>
                <a:cs typeface="+mn-cs"/>
              </a:rPr>
              <a:t>sử</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dụng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để</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câu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hỏi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khi</a:t>
            </a:r>
            <a:r>
              <a:rPr lang="en-US" sz="2580" kern="1200" dirty="0">
                <a:solidFill>
                  <a:schemeClr val="bg1"/>
                </a:solidFill>
                <a:latin typeface="Times New Roman" panose="02020603050405020304" pitchFamily="18" charset="0"/>
                <a:ea typeface="+mn-ea"/>
                <a:cs typeface="+mn-cs"/>
              </a:rPr>
              <a:t> sinh </a:t>
            </a:r>
            <a:r>
              <a:rPr lang="en-US" sz="2580" kern="1200" dirty="0" err="1">
                <a:solidFill>
                  <a:schemeClr val="bg1"/>
                </a:solidFill>
                <a:latin typeface="Times New Roman" panose="02020603050405020304" pitchFamily="18" charset="0"/>
                <a:ea typeface="+mn-ea"/>
                <a:cs typeface="+mn-cs"/>
              </a:rPr>
              <a:t>viên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làm</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bài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thi</a:t>
            </a:r>
            <a:r>
              <a:rPr lang="en-US" sz="2580" kern="1200" dirty="0">
                <a:solidFill>
                  <a:schemeClr val="bg1"/>
                </a:solidFill>
                <a:latin typeface="Times New Roman" panose="02020603050405020304" pitchFamily="18" charset="0"/>
                <a:ea typeface="+mn-ea"/>
                <a:cs typeface="+mn-cs"/>
              </a:rPr>
              <a:t>.</a:t>
            </a:r>
            <a:endParaRPr lang="en-US" sz="2000" dirty="0">
              <a:solidFill>
                <a:schemeClr val="bg1"/>
              </a:solidFill>
            </a:endParaRPr>
          </a:p>
        </p:txBody>
      </p:sp>
    </p:spTree>
    <p:extLst>
      <p:ext uri="{BB962C8B-B14F-4D97-AF65-F5344CB8AC3E}">
        <p14:creationId xmlns:p14="http://schemas.microsoft.com/office/powerpoint/2010/main" val="3537206793"/>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180193" y="3011611"/>
            <a:ext cx="6442779" cy="834777"/>
          </a:xfrm>
          <a:prstGeom prst="rect">
            <a:avLst/>
          </a:prstGeom>
          <a:noFill/>
        </p:spPr>
        <p:txBody>
          <a:bodyPr wrap="square" lIns="95185" tIns="47592" rIns="95185" bIns="47592" rtlCol="0">
            <a:spAutoFit/>
          </a:bodyPr>
          <a:lstStyle/>
          <a:p>
            <a:r>
              <a:rPr lang="en-US" altLang="zh-CN" sz="4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1787543" y="2493199"/>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06</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626843" y="272951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100420" y="2999780"/>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KẾT LUẬN</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06283" y="24928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07</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520666" y="272919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trắc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là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một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dự</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án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đầy</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tiềm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năng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mang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lại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ích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nền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dục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xã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hội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Với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mới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mẻ</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sáng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cao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này</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chỉ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giúp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chuẩn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hóa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kỳ</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mà còn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những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học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tập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hiện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đại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hiệu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quả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hơn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học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viên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735965" indent="-285750" algn="just">
              <a:lnSpc>
                <a:spcPct val="150000"/>
              </a:lnSpc>
              <a:spcAft>
                <a:spcPts val="1000"/>
              </a:spcAft>
              <a:buFont typeface="Arial" panose="020B0604020202020204" pitchFamily="34" charset="0"/>
              <a:buChar char="•"/>
              <a:tabLst>
                <a:tab pos="450215" algn="l"/>
              </a:tabLst>
            </a:pP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Việc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ứng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rộng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của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trong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lĩnh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chỉ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giúp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tiết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chi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phí</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nguồn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mà còn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đảm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bảo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bằng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minh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bạch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trong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quá</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đánh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giá</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735965" indent="-285750" algn="just">
              <a:lnSpc>
                <a:spcPct val="150000"/>
              </a:lnSpc>
              <a:spcAft>
                <a:spcPts val="1000"/>
              </a:spcAft>
              <a:buFont typeface="Arial" panose="020B0604020202020204" pitchFamily="34" charset="0"/>
              <a:buChar char="•"/>
              <a:tabLst>
                <a:tab pos="450215" algn="l"/>
              </a:tabLst>
            </a:pPr>
            <a:r>
              <a:rPr lang="en-US" sz="2000" dirty="0">
                <a:solidFill>
                  <a:schemeClr val="bg1"/>
                </a:solidFill>
                <a:effectLst/>
                <a:latin typeface="Times New Roman" panose="02020603050405020304" pitchFamily="18" charset="0"/>
                <a:ea typeface="Times New Roman" panose="02020603050405020304" pitchFamily="18" charset="0"/>
              </a:rPr>
              <a:t>Đầu </a:t>
            </a:r>
            <a:r>
              <a:rPr lang="en-US" sz="2000" dirty="0" err="1">
                <a:solidFill>
                  <a:schemeClr val="bg1"/>
                </a:solidFill>
                <a:effectLst/>
                <a:latin typeface="Times New Roman" panose="02020603050405020304" pitchFamily="18" charset="0"/>
                <a:ea typeface="Times New Roman" panose="02020603050405020304" pitchFamily="18" charset="0"/>
              </a:rPr>
              <a:t>tư</a:t>
            </a:r>
            <a:r>
              <a:rPr lang="en-US" sz="2000" dirty="0">
                <a:solidFill>
                  <a:schemeClr val="bg1"/>
                </a:solidFill>
                <a:effectLst/>
                <a:latin typeface="Times New Roman" panose="02020603050405020304" pitchFamily="18" charset="0"/>
                <a:ea typeface="Times New Roman" panose="02020603050405020304" pitchFamily="18" charset="0"/>
              </a:rPr>
              <a:t> vào </a:t>
            </a:r>
            <a:r>
              <a:rPr lang="en-US" sz="2000" dirty="0" err="1">
                <a:solidFill>
                  <a:schemeClr val="bg1"/>
                </a:solidFill>
                <a:effectLst/>
                <a:latin typeface="Times New Roman" panose="02020603050405020304" pitchFamily="18" charset="0"/>
                <a:ea typeface="Times New Roman" panose="02020603050405020304" pitchFamily="18" charset="0"/>
              </a:rPr>
              <a:t>nghiên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cứu</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phát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rPr>
              <a:t> là </a:t>
            </a:r>
            <a:r>
              <a:rPr lang="en-US" sz="2000" dirty="0" err="1">
                <a:solidFill>
                  <a:schemeClr val="bg1"/>
                </a:solidFill>
                <a:effectLst/>
                <a:latin typeface="Times New Roman" panose="02020603050405020304" pitchFamily="18" charset="0"/>
                <a:ea typeface="Times New Roman" panose="02020603050405020304" pitchFamily="18" charset="0"/>
              </a:rPr>
              <a:t>một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bước</a:t>
            </a:r>
            <a:r>
              <a:rPr lang="en-US" sz="2000" dirty="0">
                <a:solidFill>
                  <a:schemeClr val="bg1"/>
                </a:solidFill>
                <a:effectLst/>
                <a:latin typeface="Times New Roman" panose="02020603050405020304" pitchFamily="18" charset="0"/>
                <a:ea typeface="Times New Roman" panose="02020603050405020304" pitchFamily="18" charset="0"/>
              </a:rPr>
              <a:t> đi </a:t>
            </a:r>
            <a:r>
              <a:rPr lang="en-US" sz="2000" dirty="0" err="1">
                <a:solidFill>
                  <a:schemeClr val="bg1"/>
                </a:solidFill>
                <a:effectLst/>
                <a:latin typeface="Times New Roman" panose="02020603050405020304" pitchFamily="18" charset="0"/>
                <a:ea typeface="Times New Roman" panose="02020603050405020304" pitchFamily="18" charset="0"/>
              </a:rPr>
              <a:t>chiến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góp</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phần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nâng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chất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đào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tạo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nhân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chất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thúc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đẩy</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sự</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phát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kinh</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xã</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hội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bền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vững</a:t>
            </a:r>
            <a:r>
              <a:rPr lang="en-US" sz="2000" dirty="0">
                <a:solidFill>
                  <a:schemeClr val="bg1"/>
                </a:solidFill>
                <a:effectLst/>
                <a:latin typeface="Times New Roman" panose="02020603050405020304" pitchFamily="18" charset="0"/>
                <a:ea typeface="Times New Roman" panose="02020603050405020304" pitchFamily="18" charset="0"/>
              </a:rPr>
              <a:t>. </a:t>
            </a:r>
          </a:p>
          <a:p>
            <a:pPr marL="735965" indent="-285750" algn="just">
              <a:lnSpc>
                <a:spcPct val="150000"/>
              </a:lnSpc>
              <a:spcAft>
                <a:spcPts val="1000"/>
              </a:spcAft>
              <a:buFont typeface="Arial" panose="020B0604020202020204" pitchFamily="34" charset="0"/>
              <a:buChar char="•"/>
              <a:tabLst>
                <a:tab pos="450215" algn="l"/>
              </a:tabLs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rõ</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rệt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tầm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nhận được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đầu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tổ</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lĩnh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538814" y="310589"/>
            <a:ext cx="3281211" cy="923330"/>
          </a:xfrm>
          <a:prstGeom prst="rect">
            <a:avLst/>
          </a:prstGeom>
          <a:noFill/>
        </p:spPr>
        <p:txBody>
          <a:bodyPr wrap="square" rtlCol="0">
            <a:spAutoFit/>
          </a:bodyPr>
          <a:lstStyle/>
          <a:p>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Kết</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luận</a:t>
            </a:r>
            <a:endParaRPr lang="zh-CN" altLang="en-US"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mc:Choice xmlns:p14="http://schemas.microsoft.com/office/powerpoint/2010/main" Requires="p14">
      <p:transition spd="slow" p14:dur="1600" advClick="0" advTm="7000">
        <p14:prism isContent="1" isInverted="1"/>
      </p:transition>
    </mc:Choice>
    <mc:Fallback>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Xin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cảm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ơn</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Cô</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và</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các</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bạn</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đã</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xem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và</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lắng</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nghe</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bài</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thuyết</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trình</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của</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nhóm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chúng</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em</a:t>
            </a:r>
            <a:endParaRPr lang="zh-CN" altLang="en-US"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2640367"/>
            <a:ext cx="8546190" cy="1819662"/>
          </a:xfrm>
          <a:prstGeom prst="rect">
            <a:avLst/>
          </a:prstGeom>
          <a:noFill/>
        </p:spPr>
        <p:txBody>
          <a:bodyPr wrap="square" lIns="95185" tIns="47592" rIns="95185" bIns="47592" rtlCol="0">
            <a:spAutoFit/>
          </a:bodyPr>
          <a:lstStyle/>
          <a:p>
            <a:pPr algn="just"/>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Đây</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là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bài</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đầu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tiên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chúng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em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cùng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làm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nhóm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xây</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dựng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nên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thể</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vẫn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thiếu</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sót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nhóm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chúng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em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rất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mong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được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sự</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góp</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ý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của</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Cô</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bạn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0"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856922" y="2856666"/>
            <a:ext cx="5239857" cy="1111776"/>
          </a:xfrm>
          <a:prstGeom prst="rect">
            <a:avLst/>
          </a:prstGeom>
          <a:noFill/>
        </p:spPr>
        <p:txBody>
          <a:bodyPr wrap="square" lIns="95185" tIns="47592" rIns="95185" bIns="47592" rtlCol="0">
            <a:spAutoFit/>
          </a:bodyPr>
          <a:lstStyle/>
          <a:p>
            <a:r>
              <a:rPr lang="en-US" altLang="zh-CN" sz="66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GIỚI THIỆU</a:t>
            </a:r>
            <a:endParaRPr lang="zh-CN" altLang="en-US" sz="6600" dirty="0">
              <a:solidFill>
                <a:schemeClr val="bg1"/>
              </a:soli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443408" y="2476754"/>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211708" y="2713069"/>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5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65FFE2"/>
                </a:solidFill>
                <a:latin typeface="Arial" panose="020B0604020202020204" pitchFamily="34" charset="0"/>
                <a:cs typeface="Arial" panose="020B0604020202020204" pitchFamily="34" charset="0"/>
              </a:rPr>
              <a:t>TRẮC NGHIỆM LÀ GÌ?</a:t>
            </a:r>
            <a:endParaRPr lang="en-US" sz="4000" b="1" dirty="0">
              <a:solidFill>
                <a:srgbClr val="65FFE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a:solidFill>
                  <a:schemeClr val="bg1"/>
                </a:solidFill>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dirty="0">
              <a:solidFill>
                <a:schemeClr val="bg1"/>
              </a:solidFill>
              <a:ea typeface="Cambria" panose="02040503050406030204" pitchFamily="18" charset="0"/>
            </a:endParaRP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nodePh="1">
                                  <p:stCondLst>
                                    <p:cond delay="250"/>
                                  </p:stCondLst>
                                  <p:endCondLst>
                                    <p:cond evt="begin" delay="0">
                                      <p:tn val="15"/>
                                    </p:cond>
                                  </p:end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TRẮC NGHIỆM LÀ GÌ?</a:t>
            </a: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dirty="0">
                <a:solidFill>
                  <a:schemeClr val="bg1"/>
                </a:solidFill>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2870908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2583</TotalTime>
  <Words>3616</Words>
  <Application>Microsoft Office PowerPoint</Application>
  <PresentationFormat>Widescreen</PresentationFormat>
  <Paragraphs>394</Paragraphs>
  <Slides>69</Slides>
  <Notes>33</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等线</vt:lpstr>
      <vt:lpstr>等线 Light</vt:lpstr>
      <vt:lpstr>Arial</vt:lpstr>
      <vt:lpstr>Cambria</vt:lpstr>
      <vt:lpstr>Cascadia Code Light</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Mai Quang Hải</cp:lastModifiedBy>
  <cp:revision>160</cp:revision>
  <dcterms:created xsi:type="dcterms:W3CDTF">2019-02-16T10:31:20Z</dcterms:created>
  <dcterms:modified xsi:type="dcterms:W3CDTF">2024-06-06T15:53:08Z</dcterms:modified>
</cp:coreProperties>
</file>